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5DF_750759E.xml" ContentType="application/vnd.ms-powerpoint.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3"/>
  </p:notesMasterIdLst>
  <p:sldIdLst>
    <p:sldId id="307" r:id="rId5"/>
    <p:sldId id="1481" r:id="rId6"/>
    <p:sldId id="1511" r:id="rId7"/>
    <p:sldId id="1483" r:id="rId8"/>
    <p:sldId id="1512" r:id="rId9"/>
    <p:sldId id="1513" r:id="rId10"/>
    <p:sldId id="1319" r:id="rId11"/>
    <p:sldId id="1515" r:id="rId12"/>
    <p:sldId id="324" r:id="rId13"/>
    <p:sldId id="1503" r:id="rId14"/>
    <p:sldId id="1526" r:id="rId15"/>
    <p:sldId id="1496" r:id="rId16"/>
    <p:sldId id="1501" r:id="rId17"/>
    <p:sldId id="1500" r:id="rId18"/>
    <p:sldId id="1494" r:id="rId19"/>
    <p:sldId id="1489" r:id="rId20"/>
    <p:sldId id="1517" r:id="rId21"/>
    <p:sldId id="1518" r:id="rId22"/>
    <p:sldId id="1127" r:id="rId23"/>
    <p:sldId id="1519" r:id="rId24"/>
    <p:sldId id="1520" r:id="rId25"/>
    <p:sldId id="1259" r:id="rId26"/>
    <p:sldId id="1289" r:id="rId27"/>
    <p:sldId id="1521" r:id="rId28"/>
    <p:sldId id="1522" r:id="rId29"/>
    <p:sldId id="1206" r:id="rId30"/>
    <p:sldId id="1523" r:id="rId31"/>
    <p:sldId id="1524" r:id="rId32"/>
    <p:sldId id="1486" r:id="rId33"/>
    <p:sldId id="1482" r:id="rId34"/>
    <p:sldId id="1334" r:id="rId35"/>
    <p:sldId id="1347" r:id="rId36"/>
    <p:sldId id="1346" r:id="rId37"/>
    <p:sldId id="1331" r:id="rId38"/>
    <p:sldId id="703" r:id="rId39"/>
    <p:sldId id="1352" r:id="rId40"/>
    <p:sldId id="1465" r:id="rId41"/>
    <p:sldId id="1473" r:id="rId42"/>
    <p:sldId id="1509" r:id="rId43"/>
    <p:sldId id="1506" r:id="rId44"/>
    <p:sldId id="1507" r:id="rId45"/>
    <p:sldId id="2147472295" r:id="rId46"/>
    <p:sldId id="1528" r:id="rId47"/>
    <p:sldId id="2147472297" r:id="rId48"/>
    <p:sldId id="379" r:id="rId49"/>
    <p:sldId id="2147472287" r:id="rId50"/>
    <p:sldId id="1310" r:id="rId51"/>
    <p:sldId id="1429" r:id="rId52"/>
    <p:sldId id="1430" r:id="rId53"/>
    <p:sldId id="2147472288" r:id="rId54"/>
    <p:sldId id="2147472290" r:id="rId55"/>
    <p:sldId id="2147472294" r:id="rId56"/>
    <p:sldId id="2147472292" r:id="rId57"/>
    <p:sldId id="2147472291" r:id="rId58"/>
    <p:sldId id="2147472293" r:id="rId59"/>
    <p:sldId id="1531" r:id="rId60"/>
    <p:sldId id="357" r:id="rId61"/>
    <p:sldId id="361" r:id="rId62"/>
    <p:sldId id="347" r:id="rId63"/>
    <p:sldId id="330" r:id="rId64"/>
    <p:sldId id="350" r:id="rId65"/>
    <p:sldId id="335" r:id="rId66"/>
    <p:sldId id="336" r:id="rId67"/>
    <p:sldId id="338" r:id="rId68"/>
    <p:sldId id="339" r:id="rId69"/>
    <p:sldId id="341" r:id="rId70"/>
    <p:sldId id="2147472296" r:id="rId71"/>
    <p:sldId id="1514"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644D1C-5A35-3FDB-890F-E9C26FE3B1D8}" name="Zukerberg, Andrew" initials="ZA" userId="S::andrew.zukerberg@ed.gov::a39dd6b6-ebb9-4574-bca6-6206d38474f5" providerId="AD"/>
  <p188:author id="{D799D127-843C-531B-759F-1F8286708FE5}" name="Chelsea Spring" initials="CS" userId="S::CSpring@hagersharp.com::3bf45bb6-45f8-4d9f-a584-11fedb6bb920" providerId="AD"/>
  <p188:author id="{1D93F529-9F62-D926-145A-1BF52B485183}" name="Vallaster, Jodi" initials="VJ" userId="S::jodi.vallaster_ed.gov#ext#@msair.onmicrosoft.com::f3edd8b8-875b-4642-a3c9-3216a02c3f42" providerId="AD"/>
  <p188:author id="{849BE447-256E-2DE4-6ED8-B624E8A2517B}" name="Fowler-Dawson, Amy" initials="FDA" userId="S::afowler-dawson@air.org::835111b2-7519-4514-87ae-668b2cc4394c" providerId="AD"/>
  <p188:author id="{C846D051-4E71-E387-E036-499F21BF2311}" name="Mulligan, Gail" initials="MG" userId="S::gail.mulligan@ed.gov::f25f02b6-419e-443a-b165-8b02c5205851" providerId="AD"/>
  <p188:author id="{B8BE207F-EF61-CCAA-928A-184FE2438AF6}" name="Spiegelman, Maura" initials="SM" userId="S::maura.spiegelman@ed.gov::64a596f0-a0e3-4cc2-b8b2-927fb796189d" providerId="AD"/>
  <p188:author id="{D75A3D85-DCEB-5383-9A1C-600C4A1F6BC3}" name="Spiegelman, Maura" initials="SM" userId="S::Maura.Spiegelman@ed.gov::64a596f0-a0e3-4cc2-b8b2-927fb796189d" providerId="AD"/>
  <p188:author id="{1EBA1F89-339D-61EA-CC72-A89EFFD09D44}" name="Julia Merlin" initials="JM" userId="S::Julia.Merlin@ed.gov::bdd3eda7-c275-458c-ba20-c29b36e3019c" providerId="AD"/>
  <p188:author id="{43A1AE8D-7DEC-9A59-E59E-F93400E76BCA}" name="Vallaster, Jodi" initials="VJ" userId="S::Jodi.Vallaster@ed.gov::b311ce7c-ea7b-4836-934f-1d9736b12e78" providerId="AD"/>
  <p188:author id="{D1272499-E909-E3BD-9EE1-27572A78B2ED}" name="AIR" initials="AIR" userId="AIR" providerId="None"/>
  <p188:author id="{028BBAA8-DB75-0E6F-BB56-EE4653F63937}" name="Vallaster, Jodi" initials="VJ" userId="S::jodi.vallaster@ed.gov::b311ce7c-ea7b-4836-934f-1d9736b12e78" providerId="AD"/>
  <p188:author id="{8162BFB9-B245-D3A8-58B7-313524C8F3C1}" name="Merlin, Julia" initials="MJ" userId="S::julia.merlin@ed.gov::bdd3eda7-c275-458c-ba20-c29b36e3019c" providerId="AD"/>
  <p188:author id="{7DDD66F7-E582-B6C6-8F16-EC312D2B07FE}" name="Diederich, Marie" initials="DM" userId="S::marie.diederich@ed.gov::1de5712a-1170-42bb-98e6-9e769df0f02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6F7F"/>
    <a:srgbClr val="FFFFFF"/>
    <a:srgbClr val="5F7685"/>
    <a:srgbClr val="071D49"/>
    <a:srgbClr val="C9D1D6"/>
    <a:srgbClr val="BDC7CD"/>
    <a:srgbClr val="FBB03B"/>
    <a:srgbClr val="99A7B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870A7F-1C95-4976-9BD4-C878EDA34EA2}" v="17" dt="2024-03-11T20:42:03.5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65452" autoAdjust="0"/>
  </p:normalViewPr>
  <p:slideViewPr>
    <p:cSldViewPr snapToGrid="0">
      <p:cViewPr varScale="1">
        <p:scale>
          <a:sx n="43" d="100"/>
          <a:sy n="43" d="100"/>
        </p:scale>
        <p:origin x="1440" y="56"/>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usdedeop-my.sharepoint.com/personal/elise_christopher_ed_gov/Documents/Migrated/Documents/HS&amp;B/Task%204%20-%20Full%20Scale/Recruitment/RecruitmentTracking_BY.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Private school principals</c:v>
                </c:pt>
              </c:strCache>
            </c:strRef>
          </c:tx>
          <c:spPr>
            <a:solidFill>
              <a:srgbClr val="576F7F"/>
            </a:solidFill>
            <a:ln>
              <a:noFill/>
            </a:ln>
            <a:effectLst/>
          </c:spPr>
          <c:invertIfNegative val="0"/>
          <c:dLbls>
            <c:dLbl>
              <c:idx val="0"/>
              <c:tx>
                <c:rich>
                  <a:bodyPr/>
                  <a:lstStyle/>
                  <a:p>
                    <a:fld id="{AD84A543-5810-4A7D-88F8-C827A317FCEB}"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9FD-4140-8527-A5BBAF277221}"/>
                </c:ext>
              </c:extLst>
            </c:dLbl>
            <c:dLbl>
              <c:idx val="2"/>
              <c:tx>
                <c:rich>
                  <a:bodyPr/>
                  <a:lstStyle/>
                  <a:p>
                    <a:fld id="{3373C86C-6E2F-494F-A3CB-A3AD564CFE85}"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9FD-4140-8527-A5BBAF277221}"/>
                </c:ext>
              </c:extLst>
            </c:dLbl>
            <c:dLbl>
              <c:idx val="3"/>
              <c:tx>
                <c:rich>
                  <a:bodyPr/>
                  <a:lstStyle/>
                  <a:p>
                    <a:fld id="{11244119-F1AF-48C4-82DE-CF0D129913AB}"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9FD-4140-8527-A5BBAF277221}"/>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Internal administrative tasks</c:v>
                </c:pt>
                <c:pt idx="1">
                  <c:v>Curriculum and teaching-related tasks</c:v>
                </c:pt>
                <c:pt idx="2">
                  <c:v>Student interactions</c:v>
                </c:pt>
                <c:pt idx="3">
                  <c:v>Parent interactions</c:v>
                </c:pt>
              </c:strCache>
            </c:strRef>
          </c:cat>
          <c:val>
            <c:numRef>
              <c:f>Sheet1!$B$2:$B$5</c:f>
              <c:numCache>
                <c:formatCode>0.0%</c:formatCode>
                <c:ptCount val="4"/>
                <c:pt idx="0">
                  <c:v>0.32700000000000001</c:v>
                </c:pt>
                <c:pt idx="1">
                  <c:v>0.27900000000000003</c:v>
                </c:pt>
                <c:pt idx="2">
                  <c:v>0.20499999999999999</c:v>
                </c:pt>
                <c:pt idx="3">
                  <c:v>0.161</c:v>
                </c:pt>
              </c:numCache>
            </c:numRef>
          </c:val>
          <c:extLst>
            <c:ext xmlns:c16="http://schemas.microsoft.com/office/drawing/2014/chart" uri="{C3380CC4-5D6E-409C-BE32-E72D297353CC}">
              <c16:uniqueId val="{00000000-1D03-453F-BE66-132F4AFEA615}"/>
            </c:ext>
          </c:extLst>
        </c:ser>
        <c:ser>
          <c:idx val="1"/>
          <c:order val="1"/>
          <c:tx>
            <c:strRef>
              <c:f>Sheet1!$C$1</c:f>
              <c:strCache>
                <c:ptCount val="1"/>
                <c:pt idx="0">
                  <c:v>Public school principals</c:v>
                </c:pt>
              </c:strCache>
            </c:strRef>
          </c:tx>
          <c:spPr>
            <a:solidFill>
              <a:srgbClr val="FBB03B"/>
            </a:solidFill>
            <a:ln>
              <a:noFill/>
            </a:ln>
            <a:effectLst/>
          </c:spPr>
          <c:invertIfNegative val="0"/>
          <c:dLbls>
            <c:dLbl>
              <c:idx val="0"/>
              <c:layout>
                <c:manualLayout>
                  <c:x val="-1.9286909792085593E-3"/>
                  <c:y val="-6.210742640471737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2A-B947-842B-6F6BA4599AD9}"/>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Internal administrative tasks</c:v>
                </c:pt>
                <c:pt idx="1">
                  <c:v>Curriculum and teaching-related tasks</c:v>
                </c:pt>
                <c:pt idx="2">
                  <c:v>Student interactions</c:v>
                </c:pt>
                <c:pt idx="3">
                  <c:v>Parent interactions</c:v>
                </c:pt>
              </c:strCache>
            </c:strRef>
          </c:cat>
          <c:val>
            <c:numRef>
              <c:f>Sheet1!$C$2:$C$5</c:f>
              <c:numCache>
                <c:formatCode>0.0%</c:formatCode>
                <c:ptCount val="4"/>
                <c:pt idx="0">
                  <c:v>0.29899999999999999</c:v>
                </c:pt>
                <c:pt idx="1">
                  <c:v>0.28799999999999998</c:v>
                </c:pt>
                <c:pt idx="2">
                  <c:v>0.23899999999999999</c:v>
                </c:pt>
                <c:pt idx="3">
                  <c:v>0.151</c:v>
                </c:pt>
              </c:numCache>
            </c:numRef>
          </c:val>
          <c:extLst>
            <c:ext xmlns:c16="http://schemas.microsoft.com/office/drawing/2014/chart" uri="{C3380CC4-5D6E-409C-BE32-E72D297353CC}">
              <c16:uniqueId val="{00000001-1D03-453F-BE66-132F4AFEA615}"/>
            </c:ext>
          </c:extLst>
        </c:ser>
        <c:dLbls>
          <c:dLblPos val="outEnd"/>
          <c:showLegendKey val="0"/>
          <c:showVal val="1"/>
          <c:showCatName val="0"/>
          <c:showSerName val="0"/>
          <c:showPercent val="0"/>
          <c:showBubbleSize val="0"/>
        </c:dLbls>
        <c:gapWidth val="182"/>
        <c:axId val="199932672"/>
        <c:axId val="199934336"/>
      </c:barChart>
      <c:catAx>
        <c:axId val="1999326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9934336"/>
        <c:crosses val="autoZero"/>
        <c:auto val="1"/>
        <c:lblAlgn val="ctr"/>
        <c:lblOffset val="0"/>
        <c:noMultiLvlLbl val="0"/>
      </c:catAx>
      <c:valAx>
        <c:axId val="199934336"/>
        <c:scaling>
          <c:orientation val="minMax"/>
          <c:max val="0.4"/>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9932672"/>
        <c:crossesAt val="1"/>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982476757478666E-2"/>
          <c:y val="0.14935531432471172"/>
          <c:w val="0.67580284009692138"/>
          <c:h val="0.65639361828666842"/>
        </c:manualLayout>
      </c:layout>
      <c:barChart>
        <c:barDir val="col"/>
        <c:grouping val="clustered"/>
        <c:varyColors val="0"/>
        <c:ser>
          <c:idx val="0"/>
          <c:order val="0"/>
          <c:tx>
            <c:strRef>
              <c:f>Sheet1!$A$2</c:f>
              <c:strCache>
                <c:ptCount val="1"/>
                <c:pt idx="0">
                  <c:v>Hours spent delivering instruction</c:v>
                </c:pt>
              </c:strCache>
            </c:strRef>
          </c:tx>
          <c:spPr>
            <a:solidFill>
              <a:srgbClr val="003DA5"/>
            </a:solidFill>
            <a:ln>
              <a:solidFill>
                <a:srgbClr val="003DA5"/>
              </a:solidFill>
            </a:ln>
            <a:effectLst/>
          </c:spPr>
          <c:invertIfNegative val="0"/>
          <c:dLbls>
            <c:dLbl>
              <c:idx val="0"/>
              <c:tx>
                <c:rich>
                  <a:bodyPr/>
                  <a:lstStyle/>
                  <a:p>
                    <a:fld id="{3FDD67B1-D587-4F4D-8DE7-2885A51FDF1A}"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A83-47E0-AA35-C275EFFAEC77}"/>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Sheet1!$B$1:$C$1</c:f>
              <c:strCache>
                <c:ptCount val="2"/>
                <c:pt idx="0">
                  <c:v>Private School Teachers</c:v>
                </c:pt>
                <c:pt idx="1">
                  <c:v>Public School Teachers</c:v>
                </c:pt>
              </c:strCache>
            </c:strRef>
          </c:cat>
          <c:val>
            <c:numRef>
              <c:f>Sheet1!$B$2:$C$2</c:f>
              <c:numCache>
                <c:formatCode>0.0</c:formatCode>
                <c:ptCount val="2"/>
                <c:pt idx="0">
                  <c:v>24</c:v>
                </c:pt>
                <c:pt idx="1">
                  <c:v>25.2</c:v>
                </c:pt>
              </c:numCache>
            </c:numRef>
          </c:val>
          <c:extLst>
            <c:ext xmlns:c16="http://schemas.microsoft.com/office/drawing/2014/chart" uri="{C3380CC4-5D6E-409C-BE32-E72D297353CC}">
              <c16:uniqueId val="{00000000-C63C-4873-A393-0D044799BD47}"/>
            </c:ext>
          </c:extLst>
        </c:ser>
        <c:ser>
          <c:idx val="1"/>
          <c:order val="1"/>
          <c:tx>
            <c:strRef>
              <c:f>Sheet1!$A$3</c:f>
              <c:strCache>
                <c:ptCount val="1"/>
                <c:pt idx="0">
                  <c:v>Hours required to work by contract</c:v>
                </c:pt>
              </c:strCache>
            </c:strRef>
          </c:tx>
          <c:spPr>
            <a:solidFill>
              <a:srgbClr val="971B2F"/>
            </a:solidFill>
            <a:ln>
              <a:solidFill>
                <a:srgbClr val="84329B"/>
              </a:solidFill>
            </a:ln>
            <a:effectLst/>
          </c:spPr>
          <c:invertIfNegative val="0"/>
          <c:dLbls>
            <c:dLbl>
              <c:idx val="0"/>
              <c:tx>
                <c:rich>
                  <a:bodyPr/>
                  <a:lstStyle/>
                  <a:p>
                    <a:fld id="{1B40C6B6-312A-4B3D-BB9B-D639391CD1C7}"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A83-47E0-AA35-C275EFFAEC77}"/>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Sheet1!$B$1:$C$1</c:f>
              <c:strCache>
                <c:ptCount val="2"/>
                <c:pt idx="0">
                  <c:v>Private School Teachers</c:v>
                </c:pt>
                <c:pt idx="1">
                  <c:v>Public School Teachers</c:v>
                </c:pt>
              </c:strCache>
            </c:strRef>
          </c:cat>
          <c:val>
            <c:numRef>
              <c:f>Sheet1!$B$3:$C$3</c:f>
              <c:numCache>
                <c:formatCode>0.0</c:formatCode>
                <c:ptCount val="2"/>
                <c:pt idx="0">
                  <c:v>39.299999999999997</c:v>
                </c:pt>
                <c:pt idx="1">
                  <c:v>38.4</c:v>
                </c:pt>
              </c:numCache>
            </c:numRef>
          </c:val>
          <c:extLst>
            <c:ext xmlns:c16="http://schemas.microsoft.com/office/drawing/2014/chart" uri="{C3380CC4-5D6E-409C-BE32-E72D297353CC}">
              <c16:uniqueId val="{00000001-C63C-4873-A393-0D044799BD47}"/>
            </c:ext>
          </c:extLst>
        </c:ser>
        <c:ser>
          <c:idx val="2"/>
          <c:order val="2"/>
          <c:tx>
            <c:strRef>
              <c:f>Sheet1!$A$4</c:f>
              <c:strCache>
                <c:ptCount val="1"/>
                <c:pt idx="0">
                  <c:v>Total hours spent on school activities</c:v>
                </c:pt>
              </c:strCache>
            </c:strRef>
          </c:tx>
          <c:spPr>
            <a:solidFill>
              <a:srgbClr val="009A44"/>
            </a:solidFill>
            <a:ln>
              <a:solidFill>
                <a:srgbClr val="009A4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Sheet1!$B$1:$C$1</c:f>
              <c:strCache>
                <c:ptCount val="2"/>
                <c:pt idx="0">
                  <c:v>Private School Teachers</c:v>
                </c:pt>
                <c:pt idx="1">
                  <c:v>Public School Teachers</c:v>
                </c:pt>
              </c:strCache>
            </c:strRef>
          </c:cat>
          <c:val>
            <c:numRef>
              <c:f>Sheet1!$B$4:$C$4</c:f>
              <c:numCache>
                <c:formatCode>0.0</c:formatCode>
                <c:ptCount val="2"/>
                <c:pt idx="0">
                  <c:v>51.8</c:v>
                </c:pt>
                <c:pt idx="1">
                  <c:v>52</c:v>
                </c:pt>
              </c:numCache>
            </c:numRef>
          </c:val>
          <c:extLst>
            <c:ext xmlns:c16="http://schemas.microsoft.com/office/drawing/2014/chart" uri="{C3380CC4-5D6E-409C-BE32-E72D297353CC}">
              <c16:uniqueId val="{00000002-C63C-4873-A393-0D044799BD47}"/>
            </c:ext>
          </c:extLst>
        </c:ser>
        <c:dLbls>
          <c:showLegendKey val="0"/>
          <c:showVal val="0"/>
          <c:showCatName val="0"/>
          <c:showSerName val="0"/>
          <c:showPercent val="0"/>
          <c:showBubbleSize val="0"/>
        </c:dLbls>
        <c:gapWidth val="199"/>
        <c:axId val="81260160"/>
        <c:axId val="81250592"/>
      </c:barChart>
      <c:catAx>
        <c:axId val="81260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81250592"/>
        <c:crosses val="autoZero"/>
        <c:auto val="1"/>
        <c:lblAlgn val="ctr"/>
        <c:lblOffset val="100"/>
        <c:noMultiLvlLbl val="0"/>
      </c:catAx>
      <c:valAx>
        <c:axId val="812505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81260160"/>
        <c:crosses val="autoZero"/>
        <c:crossBetween val="between"/>
      </c:valAx>
      <c:spPr>
        <a:noFill/>
        <a:ln>
          <a:noFill/>
        </a:ln>
        <a:effectLst/>
      </c:spPr>
    </c:plotArea>
    <c:legend>
      <c:legendPos val="r"/>
      <c:layout>
        <c:manualLayout>
          <c:xMode val="edge"/>
          <c:yMode val="edge"/>
          <c:x val="0.75741393454732608"/>
          <c:y val="0.19192051981379141"/>
          <c:w val="0.23570066659154776"/>
          <c:h val="0.5325541924868618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Private school teachers</c:v>
                </c:pt>
              </c:strCache>
            </c:strRef>
          </c:tx>
          <c:spPr>
            <a:solidFill>
              <a:srgbClr val="5D6E81"/>
            </a:solidFill>
            <a:ln>
              <a:noFill/>
            </a:ln>
            <a:effectLst/>
          </c:spPr>
          <c:invertIfNegative val="0"/>
          <c:dLbls>
            <c:dLbl>
              <c:idx val="0"/>
              <c:tx>
                <c:rich>
                  <a:bodyPr/>
                  <a:lstStyle/>
                  <a:p>
                    <a:fld id="{C833519C-540D-4D09-8E86-7A600BB549BC}"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915-4161-BB15-D75F946F80F0}"/>
                </c:ext>
              </c:extLst>
            </c:dLbl>
            <c:dLbl>
              <c:idx val="1"/>
              <c:tx>
                <c:rich>
                  <a:bodyPr/>
                  <a:lstStyle/>
                  <a:p>
                    <a:fld id="{A553080F-E3D6-4010-A481-C7943505E9B1}"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915-4161-BB15-D75F946F80F0}"/>
                </c:ext>
              </c:extLst>
            </c:dLbl>
            <c:dLbl>
              <c:idx val="2"/>
              <c:tx>
                <c:rich>
                  <a:bodyPr/>
                  <a:lstStyle/>
                  <a:p>
                    <a:fld id="{D859A9CB-985E-4648-B794-20861C0A528E}"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5915-4161-BB15-D75F946F80F0}"/>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Extracurricular or additional activities in the same school system</c:v>
                </c:pt>
                <c:pt idx="1">
                  <c:v>Additional compensation based on students' performance</c:v>
                </c:pt>
                <c:pt idx="2">
                  <c:v>Other school system source (e.g., state supplement)</c:v>
                </c:pt>
                <c:pt idx="3">
                  <c:v>Job outside the school system during the school year</c:v>
                </c:pt>
              </c:strCache>
            </c:strRef>
          </c:cat>
          <c:val>
            <c:numRef>
              <c:f>Sheet1!$B$2:$B$5</c:f>
              <c:numCache>
                <c:formatCode>0.0%</c:formatCode>
                <c:ptCount val="4"/>
                <c:pt idx="0">
                  <c:v>0.255</c:v>
                </c:pt>
                <c:pt idx="1">
                  <c:v>4.0000000000000001E-3</c:v>
                </c:pt>
                <c:pt idx="2">
                  <c:v>1.6E-2</c:v>
                </c:pt>
                <c:pt idx="3">
                  <c:v>0.17199999999999999</c:v>
                </c:pt>
              </c:numCache>
            </c:numRef>
          </c:val>
          <c:extLst>
            <c:ext xmlns:c16="http://schemas.microsoft.com/office/drawing/2014/chart" uri="{C3380CC4-5D6E-409C-BE32-E72D297353CC}">
              <c16:uniqueId val="{00000000-1D03-453F-BE66-132F4AFEA615}"/>
            </c:ext>
          </c:extLst>
        </c:ser>
        <c:ser>
          <c:idx val="1"/>
          <c:order val="1"/>
          <c:tx>
            <c:strRef>
              <c:f>Sheet1!$C$1</c:f>
              <c:strCache>
                <c:ptCount val="1"/>
                <c:pt idx="0">
                  <c:v>Public school teachers</c:v>
                </c:pt>
              </c:strCache>
            </c:strRef>
          </c:tx>
          <c:spPr>
            <a:solidFill>
              <a:srgbClr val="FBB03B"/>
            </a:solidFill>
            <a:ln>
              <a:noFill/>
            </a:ln>
            <a:effectLst/>
          </c:spPr>
          <c:invertIfNegative val="0"/>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Extracurricular or additional activities in the same school system</c:v>
                </c:pt>
                <c:pt idx="1">
                  <c:v>Additional compensation based on students' performance</c:v>
                </c:pt>
                <c:pt idx="2">
                  <c:v>Other school system source (e.g., state supplement)</c:v>
                </c:pt>
                <c:pt idx="3">
                  <c:v>Job outside the school system during the school year</c:v>
                </c:pt>
              </c:strCache>
            </c:strRef>
          </c:cat>
          <c:val>
            <c:numRef>
              <c:f>Sheet1!$C$2:$C$5</c:f>
              <c:numCache>
                <c:formatCode>0.0%</c:formatCode>
                <c:ptCount val="4"/>
                <c:pt idx="0">
                  <c:v>0.40100000000000002</c:v>
                </c:pt>
                <c:pt idx="1">
                  <c:v>5.1999999999999998E-2</c:v>
                </c:pt>
                <c:pt idx="2">
                  <c:v>8.1000000000000003E-2</c:v>
                </c:pt>
                <c:pt idx="3">
                  <c:v>0.16800000000000001</c:v>
                </c:pt>
              </c:numCache>
            </c:numRef>
          </c:val>
          <c:extLst>
            <c:ext xmlns:c16="http://schemas.microsoft.com/office/drawing/2014/chart" uri="{C3380CC4-5D6E-409C-BE32-E72D297353CC}">
              <c16:uniqueId val="{00000001-1D03-453F-BE66-132F4AFEA615}"/>
            </c:ext>
          </c:extLst>
        </c:ser>
        <c:dLbls>
          <c:dLblPos val="outEnd"/>
          <c:showLegendKey val="0"/>
          <c:showVal val="1"/>
          <c:showCatName val="0"/>
          <c:showSerName val="0"/>
          <c:showPercent val="0"/>
          <c:showBubbleSize val="0"/>
        </c:dLbls>
        <c:gapWidth val="182"/>
        <c:axId val="199932672"/>
        <c:axId val="199934336"/>
      </c:barChart>
      <c:catAx>
        <c:axId val="19993267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9934336"/>
        <c:crossesAt val="0"/>
        <c:auto val="1"/>
        <c:lblAlgn val="ctr"/>
        <c:lblOffset val="100"/>
        <c:noMultiLvlLbl val="0"/>
      </c:catAx>
      <c:valAx>
        <c:axId val="199934336"/>
        <c:scaling>
          <c:orientation val="minMax"/>
          <c:max val="0.45"/>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0" spcFirstLastPara="1" vertOverflow="ellipsis" wrap="square" anchor="ctr" anchorCtr="0"/>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9932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Private Schools</c:v>
                </c:pt>
              </c:strCache>
            </c:strRef>
          </c:tx>
          <c:spPr>
            <a:solidFill>
              <a:srgbClr val="5D6E81"/>
            </a:solidFill>
            <a:ln>
              <a:noFill/>
            </a:ln>
            <a:effectLst/>
          </c:spPr>
          <c:invertIfNegative val="0"/>
          <c:dLbls>
            <c:dLbl>
              <c:idx val="0"/>
              <c:layout>
                <c:manualLayout>
                  <c:x val="0"/>
                  <c:y val="1.4191444145939909E-2"/>
                </c:manualLayout>
              </c:layout>
              <c:tx>
                <c:rich>
                  <a:bodyPr/>
                  <a:lstStyle/>
                  <a:p>
                    <a:fld id="{431FDDCF-7878-4FE8-A941-8D865988A8E5}"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32F-4CEC-A74D-86FFCF3E9C7C}"/>
                </c:ext>
              </c:extLst>
            </c:dLbl>
            <c:dLbl>
              <c:idx val="1"/>
              <c:layout>
                <c:manualLayout>
                  <c:x val="0"/>
                  <c:y val="1.70297329751278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32F-4CEC-A74D-86FFCF3E9C7C}"/>
                </c:ext>
              </c:extLst>
            </c:dLbl>
            <c:dLbl>
              <c:idx val="2"/>
              <c:layout>
                <c:manualLayout>
                  <c:x val="-8.4290214011718579E-17"/>
                  <c:y val="1.70297329751279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32F-4CEC-A74D-86FFCF3E9C7C}"/>
                </c:ext>
              </c:extLst>
            </c:dLbl>
            <c:dLbl>
              <c:idx val="3"/>
              <c:layout>
                <c:manualLayout>
                  <c:x val="0"/>
                  <c:y val="1.70297329751278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32F-4CEC-A74D-86FFCF3E9C7C}"/>
                </c:ext>
              </c:extLst>
            </c:dLbl>
            <c:dLbl>
              <c:idx val="4"/>
              <c:layout>
                <c:manualLayout>
                  <c:x val="1.1494252873563218E-3"/>
                  <c:y val="1.70297329751278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2F-4CEC-A74D-86FFCF3E9C7C}"/>
                </c:ext>
              </c:extLst>
            </c:dLbl>
            <c:dLbl>
              <c:idx val="5"/>
              <c:layout>
                <c:manualLayout>
                  <c:x val="0"/>
                  <c:y val="1.41914441459398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32F-4CEC-A74D-86FFCF3E9C7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General elementary</c:v>
                </c:pt>
                <c:pt idx="1">
                  <c:v>Special education</c:v>
                </c:pt>
                <c:pt idx="2">
                  <c:v>English or language arts</c:v>
                </c:pt>
                <c:pt idx="3">
                  <c:v>Social studies</c:v>
                </c:pt>
                <c:pt idx="4">
                  <c:v>Computer science</c:v>
                </c:pt>
                <c:pt idx="5">
                  <c:v>Mathematics</c:v>
                </c:pt>
              </c:strCache>
            </c:strRef>
          </c:cat>
          <c:val>
            <c:numRef>
              <c:f>Sheet1!$B$2:$B$7</c:f>
              <c:numCache>
                <c:formatCode>0.0%</c:formatCode>
                <c:ptCount val="6"/>
                <c:pt idx="0">
                  <c:v>0.18</c:v>
                </c:pt>
                <c:pt idx="1">
                  <c:v>0.435</c:v>
                </c:pt>
                <c:pt idx="2">
                  <c:v>0.183</c:v>
                </c:pt>
                <c:pt idx="3">
                  <c:v>0.11799999999999999</c:v>
                </c:pt>
                <c:pt idx="4">
                  <c:v>0.35399999999999998</c:v>
                </c:pt>
                <c:pt idx="5">
                  <c:v>0.32</c:v>
                </c:pt>
              </c:numCache>
            </c:numRef>
          </c:val>
          <c:extLst>
            <c:ext xmlns:c16="http://schemas.microsoft.com/office/drawing/2014/chart" uri="{C3380CC4-5D6E-409C-BE32-E72D297353CC}">
              <c16:uniqueId val="{00000000-3BA8-4665-8432-C4F0C1148A55}"/>
            </c:ext>
          </c:extLst>
        </c:ser>
        <c:ser>
          <c:idx val="1"/>
          <c:order val="1"/>
          <c:tx>
            <c:strRef>
              <c:f>Sheet1!$C$1</c:f>
              <c:strCache>
                <c:ptCount val="1"/>
                <c:pt idx="0">
                  <c:v>Public Schools</c:v>
                </c:pt>
              </c:strCache>
            </c:strRef>
          </c:tx>
          <c:spPr>
            <a:solidFill>
              <a:srgbClr val="F3BB57"/>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General elementary</c:v>
                </c:pt>
                <c:pt idx="1">
                  <c:v>Special education</c:v>
                </c:pt>
                <c:pt idx="2">
                  <c:v>English or language arts</c:v>
                </c:pt>
                <c:pt idx="3">
                  <c:v>Social studies</c:v>
                </c:pt>
                <c:pt idx="4">
                  <c:v>Computer science</c:v>
                </c:pt>
                <c:pt idx="5">
                  <c:v>Mathematics</c:v>
                </c:pt>
              </c:strCache>
            </c:strRef>
          </c:cat>
          <c:val>
            <c:numRef>
              <c:f>Sheet1!$C$2:$C$7</c:f>
              <c:numCache>
                <c:formatCode>0.0%</c:formatCode>
                <c:ptCount val="6"/>
                <c:pt idx="0">
                  <c:v>0.13100000000000001</c:v>
                </c:pt>
                <c:pt idx="1">
                  <c:v>0.40200000000000002</c:v>
                </c:pt>
                <c:pt idx="2">
                  <c:v>0.18</c:v>
                </c:pt>
                <c:pt idx="3">
                  <c:v>0.108</c:v>
                </c:pt>
                <c:pt idx="4">
                  <c:v>0.313</c:v>
                </c:pt>
                <c:pt idx="5">
                  <c:v>0.317</c:v>
                </c:pt>
              </c:numCache>
            </c:numRef>
          </c:val>
          <c:extLst>
            <c:ext xmlns:c16="http://schemas.microsoft.com/office/drawing/2014/chart" uri="{C3380CC4-5D6E-409C-BE32-E72D297353CC}">
              <c16:uniqueId val="{00000001-3BA8-4665-8432-C4F0C1148A55}"/>
            </c:ext>
          </c:extLst>
        </c:ser>
        <c:dLbls>
          <c:showLegendKey val="0"/>
          <c:showVal val="1"/>
          <c:showCatName val="0"/>
          <c:showSerName val="0"/>
          <c:showPercent val="0"/>
          <c:showBubbleSize val="0"/>
        </c:dLbls>
        <c:gapWidth val="75"/>
        <c:axId val="1966301888"/>
        <c:axId val="1966303136"/>
      </c:barChart>
      <c:catAx>
        <c:axId val="19663018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66303136"/>
        <c:crosses val="autoZero"/>
        <c:auto val="1"/>
        <c:lblAlgn val="ctr"/>
        <c:lblOffset val="100"/>
        <c:noMultiLvlLbl val="0"/>
      </c:catAx>
      <c:valAx>
        <c:axId val="196630313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66301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Private Schools</c:v>
                </c:pt>
              </c:strCache>
            </c:strRef>
          </c:tx>
          <c:spPr>
            <a:solidFill>
              <a:srgbClr val="5D6E81"/>
            </a:solidFill>
            <a:ln>
              <a:noFill/>
            </a:ln>
            <a:effectLst/>
          </c:spPr>
          <c:invertIfNegative val="0"/>
          <c:dLbls>
            <c:dLbl>
              <c:idx val="0"/>
              <c:layout>
                <c:manualLayout>
                  <c:x val="0"/>
                  <c:y val="1.13536022913707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2F-4CEC-A74D-86FFCF3E9C7C}"/>
                </c:ext>
              </c:extLst>
            </c:dLbl>
            <c:dLbl>
              <c:idx val="2"/>
              <c:tx>
                <c:rich>
                  <a:bodyPr/>
                  <a:lstStyle/>
                  <a:p>
                    <a:fld id="{0CFE38FD-751A-432E-A5AD-48ED36F54473}"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941-4D89-89A0-E1715F875C89}"/>
                </c:ext>
              </c:extLst>
            </c:dLbl>
            <c:dLbl>
              <c:idx val="3"/>
              <c:tx>
                <c:rich>
                  <a:bodyPr/>
                  <a:lstStyle/>
                  <a:p>
                    <a:fld id="{F42AABAC-22C0-4521-B692-8A8A98BE783E}"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941-4D89-89A0-E1715F875C89}"/>
                </c:ext>
              </c:extLst>
            </c:dLbl>
            <c:dLbl>
              <c:idx val="4"/>
              <c:layout>
                <c:manualLayout>
                  <c:x val="0"/>
                  <c:y val="1.70297329751278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32F-4CEC-A74D-86FFCF3E9C7C}"/>
                </c:ext>
              </c:extLst>
            </c:dLbl>
            <c:dLbl>
              <c:idx val="6"/>
              <c:layout>
                <c:manualLayout>
                  <c:x val="-8.4290214011718579E-17"/>
                  <c:y val="1.41914441459399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32F-4CEC-A74D-86FFCF3E9C7C}"/>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Biology or life sciences</c:v>
                </c:pt>
                <c:pt idx="1">
                  <c:v>Physical sciences</c:v>
                </c:pt>
                <c:pt idx="2">
                  <c:v>English as a Second Language (ESL)</c:v>
                </c:pt>
                <c:pt idx="3">
                  <c:v>Foreign languages</c:v>
                </c:pt>
                <c:pt idx="4">
                  <c:v>Music or art</c:v>
                </c:pt>
                <c:pt idx="5">
                  <c:v>Career or technical education (CTE)</c:v>
                </c:pt>
                <c:pt idx="6">
                  <c:v>Physical education or health</c:v>
                </c:pt>
              </c:strCache>
            </c:strRef>
          </c:cat>
          <c:val>
            <c:numRef>
              <c:f>Sheet1!$B$2:$B$8</c:f>
              <c:numCache>
                <c:formatCode>0.0%</c:formatCode>
                <c:ptCount val="7"/>
                <c:pt idx="0">
                  <c:v>0.308</c:v>
                </c:pt>
                <c:pt idx="1">
                  <c:v>0.314</c:v>
                </c:pt>
                <c:pt idx="2">
                  <c:v>0.20100000000000001</c:v>
                </c:pt>
                <c:pt idx="3">
                  <c:v>0.317</c:v>
                </c:pt>
                <c:pt idx="4">
                  <c:v>0.223</c:v>
                </c:pt>
                <c:pt idx="5">
                  <c:v>0.216</c:v>
                </c:pt>
                <c:pt idx="6">
                  <c:v>0.21</c:v>
                </c:pt>
              </c:numCache>
            </c:numRef>
          </c:val>
          <c:extLst>
            <c:ext xmlns:c16="http://schemas.microsoft.com/office/drawing/2014/chart" uri="{C3380CC4-5D6E-409C-BE32-E72D297353CC}">
              <c16:uniqueId val="{00000000-3BA8-4665-8432-C4F0C1148A55}"/>
            </c:ext>
          </c:extLst>
        </c:ser>
        <c:ser>
          <c:idx val="1"/>
          <c:order val="1"/>
          <c:tx>
            <c:strRef>
              <c:f>Sheet1!$C$1</c:f>
              <c:strCache>
                <c:ptCount val="1"/>
                <c:pt idx="0">
                  <c:v>Public Schools</c:v>
                </c:pt>
              </c:strCache>
            </c:strRef>
          </c:tx>
          <c:spPr>
            <a:solidFill>
              <a:srgbClr val="F3BB57"/>
            </a:solidFill>
            <a:ln>
              <a:noFill/>
            </a:ln>
            <a:effectLst/>
          </c:spPr>
          <c:invertIfNegative val="0"/>
          <c:dLbls>
            <c:dLbl>
              <c:idx val="0"/>
              <c:layout>
                <c:manualLayout>
                  <c:x val="0"/>
                  <c:y val="-1.13531553167519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2B-4CA3-99FF-4BD42C026101}"/>
                </c:ext>
              </c:extLst>
            </c:dLbl>
            <c:dLbl>
              <c:idx val="1"/>
              <c:layout>
                <c:manualLayout>
                  <c:x val="-8.4290214011718579E-17"/>
                  <c:y val="-1.13531553167519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82B-4CA3-99FF-4BD42C026101}"/>
                </c:ext>
              </c:extLst>
            </c:dLbl>
            <c:dLbl>
              <c:idx val="2"/>
              <c:layout>
                <c:manualLayout>
                  <c:x val="0"/>
                  <c:y val="-1.41914441459398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82B-4CA3-99FF-4BD42C026101}"/>
                </c:ext>
              </c:extLst>
            </c:dLbl>
            <c:dLbl>
              <c:idx val="3"/>
              <c:layout>
                <c:manualLayout>
                  <c:x val="0"/>
                  <c:y val="-1.41914441459398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82B-4CA3-99FF-4BD42C026101}"/>
                </c:ext>
              </c:extLst>
            </c:dLbl>
            <c:dLbl>
              <c:idx val="4"/>
              <c:layout>
                <c:manualLayout>
                  <c:x val="0"/>
                  <c:y val="-1.13531553167520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82B-4CA3-99FF-4BD42C026101}"/>
                </c:ext>
              </c:extLst>
            </c:dLbl>
            <c:dLbl>
              <c:idx val="5"/>
              <c:layout>
                <c:manualLayout>
                  <c:x val="8.4290214011718579E-17"/>
                  <c:y val="-1.41914441459399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82B-4CA3-99FF-4BD42C026101}"/>
                </c:ext>
              </c:extLst>
            </c:dLbl>
            <c:dLbl>
              <c:idx val="6"/>
              <c:tx>
                <c:rich>
                  <a:bodyPr/>
                  <a:lstStyle/>
                  <a:p>
                    <a:fld id="{FAD61911-B5BC-41CC-A690-3078F9907C9D}"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941-4D89-89A0-E1715F875C8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Biology or life sciences</c:v>
                </c:pt>
                <c:pt idx="1">
                  <c:v>Physical sciences</c:v>
                </c:pt>
                <c:pt idx="2">
                  <c:v>English as a Second Language (ESL)</c:v>
                </c:pt>
                <c:pt idx="3">
                  <c:v>Foreign languages</c:v>
                </c:pt>
                <c:pt idx="4">
                  <c:v>Music or art</c:v>
                </c:pt>
                <c:pt idx="5">
                  <c:v>Career or technical education (CTE)</c:v>
                </c:pt>
                <c:pt idx="6">
                  <c:v>Physical education or health</c:v>
                </c:pt>
              </c:strCache>
            </c:strRef>
          </c:cat>
          <c:val>
            <c:numRef>
              <c:f>Sheet1!$C$2:$C$8</c:f>
              <c:numCache>
                <c:formatCode>0.0%</c:formatCode>
                <c:ptCount val="7"/>
                <c:pt idx="0">
                  <c:v>0.308</c:v>
                </c:pt>
                <c:pt idx="1">
                  <c:v>0.373</c:v>
                </c:pt>
                <c:pt idx="2">
                  <c:v>0.318</c:v>
                </c:pt>
                <c:pt idx="3">
                  <c:v>0.42499999999999999</c:v>
                </c:pt>
                <c:pt idx="4">
                  <c:v>0.23300000000000001</c:v>
                </c:pt>
                <c:pt idx="5">
                  <c:v>0.312</c:v>
                </c:pt>
                <c:pt idx="6">
                  <c:v>0.11600000000000001</c:v>
                </c:pt>
              </c:numCache>
            </c:numRef>
          </c:val>
          <c:extLst>
            <c:ext xmlns:c16="http://schemas.microsoft.com/office/drawing/2014/chart" uri="{C3380CC4-5D6E-409C-BE32-E72D297353CC}">
              <c16:uniqueId val="{00000001-3BA8-4665-8432-C4F0C1148A55}"/>
            </c:ext>
          </c:extLst>
        </c:ser>
        <c:dLbls>
          <c:showLegendKey val="0"/>
          <c:showVal val="1"/>
          <c:showCatName val="0"/>
          <c:showSerName val="0"/>
          <c:showPercent val="0"/>
          <c:showBubbleSize val="0"/>
        </c:dLbls>
        <c:gapWidth val="75"/>
        <c:axId val="1966301888"/>
        <c:axId val="1966303136"/>
      </c:barChart>
      <c:catAx>
        <c:axId val="196630188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66303136"/>
        <c:crosses val="autoZero"/>
        <c:auto val="1"/>
        <c:lblAlgn val="ctr"/>
        <c:lblOffset val="100"/>
        <c:noMultiLvlLbl val="0"/>
      </c:catAx>
      <c:valAx>
        <c:axId val="1966303136"/>
        <c:scaling>
          <c:orientation val="minMax"/>
          <c:max val="0.5"/>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966301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a:t>Participation Rates, by School Type</a:t>
            </a:r>
          </a:p>
        </c:rich>
      </c:tx>
      <c:layout>
        <c:manualLayout>
          <c:xMode val="edge"/>
          <c:yMode val="edge"/>
          <c:x val="0.19838188976377955"/>
          <c:y val="2.7777777777777776E-2"/>
        </c:manualLayout>
      </c:layout>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col"/>
        <c:grouping val="clustered"/>
        <c:varyColors val="0"/>
        <c:ser>
          <c:idx val="0"/>
          <c:order val="0"/>
          <c:spPr>
            <a:solidFill>
              <a:srgbClr val="84329B"/>
            </a:solidFill>
            <a:ln>
              <a:noFill/>
            </a:ln>
            <a:effectLst/>
          </c:spPr>
          <c:invertIfNegative val="0"/>
          <c:dLbls>
            <c:dLbl>
              <c:idx val="0"/>
              <c:layout>
                <c:manualLayout>
                  <c:x val="0.11235166818248808"/>
                  <c:y val="4.526529445556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D7-4D82-B57B-A42EDF1C4520}"/>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Charts!$BD$29:$BD$31</c:f>
              <c:strCache>
                <c:ptCount val="3"/>
                <c:pt idx="0">
                  <c:v>Catholic</c:v>
                </c:pt>
                <c:pt idx="1">
                  <c:v>Private-Other</c:v>
                </c:pt>
                <c:pt idx="2">
                  <c:v>Public</c:v>
                </c:pt>
              </c:strCache>
            </c:strRef>
          </c:cat>
          <c:val>
            <c:numRef>
              <c:f>Charts!$BG$29:$BG$31</c:f>
              <c:numCache>
                <c:formatCode>0.00%</c:formatCode>
                <c:ptCount val="3"/>
                <c:pt idx="0">
                  <c:v>0.25940000000000002</c:v>
                </c:pt>
                <c:pt idx="1">
                  <c:v>0.15240000000000001</c:v>
                </c:pt>
                <c:pt idx="2">
                  <c:v>0.31929999999999997</c:v>
                </c:pt>
              </c:numCache>
            </c:numRef>
          </c:val>
          <c:extLst>
            <c:ext xmlns:c16="http://schemas.microsoft.com/office/drawing/2014/chart" uri="{C3380CC4-5D6E-409C-BE32-E72D297353CC}">
              <c16:uniqueId val="{00000001-46D7-4D82-B57B-A42EDF1C4520}"/>
            </c:ext>
          </c:extLst>
        </c:ser>
        <c:dLbls>
          <c:showLegendKey val="0"/>
          <c:showVal val="0"/>
          <c:showCatName val="0"/>
          <c:showSerName val="0"/>
          <c:showPercent val="0"/>
          <c:showBubbleSize val="0"/>
        </c:dLbls>
        <c:gapWidth val="219"/>
        <c:overlap val="-27"/>
        <c:axId val="884661183"/>
        <c:axId val="884658271"/>
      </c:barChart>
      <c:catAx>
        <c:axId val="884661183"/>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884658271"/>
        <c:crosses val="autoZero"/>
        <c:auto val="1"/>
        <c:lblAlgn val="ctr"/>
        <c:lblOffset val="100"/>
        <c:noMultiLvlLbl val="0"/>
      </c:catAx>
      <c:valAx>
        <c:axId val="884658271"/>
        <c:scaling>
          <c:orientation val="minMax"/>
        </c:scaling>
        <c:delete val="0"/>
        <c:axPos val="l"/>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8846611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Times New Roman" panose="02020603050405020304" pitchFamily="18" charset="0"/>
          <a:cs typeface="Times New Roman" panose="02020603050405020304" pitchFamily="18" charset="0"/>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5DF_750759E.xml><?xml version="1.0" encoding="utf-8"?>
<p188:cmLst xmlns:a="http://schemas.openxmlformats.org/drawingml/2006/main" xmlns:r="http://schemas.openxmlformats.org/officeDocument/2006/relationships" xmlns:p188="http://schemas.microsoft.com/office/powerpoint/2018/8/main">
  <p188:cm id="{56998A79-F78D-4FFF-9339-A340529357F6}" authorId="{C846D051-4E71-E387-E036-499F21BF2311}" status="resolved" created="2024-02-01T10:45:40.095" complete="100000">
    <pc:sldMkLst xmlns:pc="http://schemas.microsoft.com/office/powerpoint/2013/main/command">
      <pc:docMk/>
      <pc:sldMk cId="122713502" sldId="1503"/>
    </pc:sldMkLst>
    <p188:txBody>
      <a:bodyPr/>
      <a:lstStyle/>
      <a:p>
        <a:r>
          <a:rPr lang="en-US"/>
          <a:t>Change "education" to "schools" since the data shown are not for the education provided to students. </a:t>
        </a:r>
      </a:p>
    </p188:txBody>
  </p188:cm>
</p188:cmLst>
</file>

<file path=ppt/diagrams/_rels/data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D5DAE-D910-47AD-AC28-46DFF3F8D792}" type="doc">
      <dgm:prSet loTypeId="urn:microsoft.com/office/officeart/2005/8/layout/pyramid2" loCatId="list" qsTypeId="urn:microsoft.com/office/officeart/2005/8/quickstyle/simple1" qsCatId="simple" csTypeId="urn:microsoft.com/office/officeart/2005/8/colors/accent1_2" csCatId="accent1" phldr="1"/>
      <dgm:spPr/>
    </dgm:pt>
    <dgm:pt modelId="{0BAC84A2-C996-4D0E-B88B-F22208AA283B}">
      <dgm:prSet phldrT="[Text]" custT="1"/>
      <dgm:spPr>
        <a:ln>
          <a:solidFill>
            <a:schemeClr val="accent2"/>
          </a:solidFill>
        </a:ln>
      </dgm:spPr>
      <dgm:t>
        <a:bodyPr/>
        <a:lstStyle/>
        <a:p>
          <a:r>
            <a:rPr lang="en-US" sz="2200" dirty="0">
              <a:solidFill>
                <a:schemeClr val="tx1"/>
              </a:solidFill>
              <a:latin typeface="Times New Roman" panose="02020603050405020304" pitchFamily="18" charset="0"/>
              <a:cs typeface="Times New Roman" panose="02020603050405020304" pitchFamily="18" charset="0"/>
            </a:rPr>
            <a:t>NCES is within the U.S. Department of Education.</a:t>
          </a:r>
        </a:p>
      </dgm:t>
    </dgm:pt>
    <dgm:pt modelId="{33327AF4-B36A-4052-8441-8C1CF9F30D55}" type="parTrans" cxnId="{6A3579AD-D0E4-4F82-9941-44094EB0A19C}">
      <dgm:prSet/>
      <dgm:spPr/>
      <dgm:t>
        <a:bodyPr/>
        <a:lstStyle/>
        <a:p>
          <a:endParaRPr lang="en-US"/>
        </a:p>
      </dgm:t>
    </dgm:pt>
    <dgm:pt modelId="{C4071AF7-2B79-4ABB-9E61-D90243B6A046}" type="sibTrans" cxnId="{6A3579AD-D0E4-4F82-9941-44094EB0A19C}">
      <dgm:prSet/>
      <dgm:spPr/>
      <dgm:t>
        <a:bodyPr/>
        <a:lstStyle/>
        <a:p>
          <a:endParaRPr lang="en-US"/>
        </a:p>
      </dgm:t>
    </dgm:pt>
    <dgm:pt modelId="{4B683E7C-6CEF-43A6-8378-B535DB6E88A5}">
      <dgm:prSet custT="1"/>
      <dgm:spPr>
        <a:ln>
          <a:solidFill>
            <a:schemeClr val="accent2"/>
          </a:solidFill>
        </a:ln>
      </dgm:spPr>
      <dgm:t>
        <a:bodyPr/>
        <a:lstStyle/>
        <a:p>
          <a:r>
            <a:rPr lang="en-US" sz="2200" dirty="0">
              <a:solidFill>
                <a:schemeClr val="tx1"/>
              </a:solidFill>
              <a:latin typeface="Times New Roman" panose="02020603050405020304" pitchFamily="18" charset="0"/>
              <a:cs typeface="Times New Roman" panose="02020603050405020304" pitchFamily="18" charset="0"/>
            </a:rPr>
            <a:t>NCES is one of 13 principal federal statistical agencies and has been responsible for producing official federal education statistics in varying capacities since 1867.</a:t>
          </a:r>
        </a:p>
      </dgm:t>
    </dgm:pt>
    <dgm:pt modelId="{7346EE3D-0DFE-42AB-93E3-E242296BDB10}" type="parTrans" cxnId="{8CD9D005-D28A-4827-945E-B99C63E8C992}">
      <dgm:prSet/>
      <dgm:spPr/>
      <dgm:t>
        <a:bodyPr/>
        <a:lstStyle/>
        <a:p>
          <a:endParaRPr lang="en-US"/>
        </a:p>
      </dgm:t>
    </dgm:pt>
    <dgm:pt modelId="{F1AE230C-FAD3-4123-9342-345AE0615698}" type="sibTrans" cxnId="{8CD9D005-D28A-4827-945E-B99C63E8C992}">
      <dgm:prSet/>
      <dgm:spPr/>
      <dgm:t>
        <a:bodyPr/>
        <a:lstStyle/>
        <a:p>
          <a:endParaRPr lang="en-US"/>
        </a:p>
      </dgm:t>
    </dgm:pt>
    <dgm:pt modelId="{A62A8F05-7A30-4CD4-9F56-DE1772763163}">
      <dgm:prSet custT="1"/>
      <dgm:spPr>
        <a:ln>
          <a:solidFill>
            <a:schemeClr val="accent2"/>
          </a:solidFill>
        </a:ln>
      </dgm:spPr>
      <dgm:t>
        <a:bodyPr/>
        <a:lstStyle/>
        <a:p>
          <a:r>
            <a:rPr lang="en-US" sz="2200" dirty="0">
              <a:solidFill>
                <a:schemeClr val="tx1"/>
              </a:solidFill>
              <a:latin typeface="Times New Roman" panose="02020603050405020304" pitchFamily="18" charset="0"/>
              <a:cs typeface="Times New Roman" panose="02020603050405020304" pitchFamily="18" charset="0"/>
            </a:rPr>
            <a:t>As a principal federal statistical agency, NCES must provide the public with objective, reliable, and trustworthy information. </a:t>
          </a:r>
        </a:p>
      </dgm:t>
    </dgm:pt>
    <dgm:pt modelId="{B9A990C4-BF01-44AE-B08B-8F8837BCA3F7}" type="parTrans" cxnId="{FB820C3E-65E0-4783-A453-4832C0A7F97C}">
      <dgm:prSet/>
      <dgm:spPr/>
      <dgm:t>
        <a:bodyPr/>
        <a:lstStyle/>
        <a:p>
          <a:endParaRPr lang="en-US"/>
        </a:p>
      </dgm:t>
    </dgm:pt>
    <dgm:pt modelId="{82DA37FF-B19D-4208-9AF7-5946AF5282B2}" type="sibTrans" cxnId="{FB820C3E-65E0-4783-A453-4832C0A7F97C}">
      <dgm:prSet/>
      <dgm:spPr/>
      <dgm:t>
        <a:bodyPr/>
        <a:lstStyle/>
        <a:p>
          <a:endParaRPr lang="en-US"/>
        </a:p>
      </dgm:t>
    </dgm:pt>
    <dgm:pt modelId="{C599B889-BC3A-403B-80FF-B118CB4379A6}">
      <dgm:prSet custT="1"/>
      <dgm:spPr>
        <a:ln>
          <a:solidFill>
            <a:schemeClr val="accent2"/>
          </a:solidFill>
        </a:ln>
      </dgm:spPr>
      <dgm:t>
        <a:bodyPr/>
        <a:lstStyle/>
        <a:p>
          <a:r>
            <a:rPr lang="en-US" sz="2200" dirty="0">
              <a:solidFill>
                <a:schemeClr val="tx1"/>
              </a:solidFill>
              <a:latin typeface="Times New Roman" panose="02020603050405020304" pitchFamily="18" charset="0"/>
              <a:cs typeface="Times New Roman" panose="02020603050405020304" pitchFamily="18" charset="0"/>
            </a:rPr>
            <a:t>Central to these responsibilities are properly designed data collection and reporting systems that limit response burden.</a:t>
          </a:r>
        </a:p>
      </dgm:t>
    </dgm:pt>
    <dgm:pt modelId="{D86A4BA0-8F80-42F0-893D-1E0F85A65CA9}" type="parTrans" cxnId="{3498AB47-86A9-4FA6-A5C7-CF938F947076}">
      <dgm:prSet/>
      <dgm:spPr/>
      <dgm:t>
        <a:bodyPr/>
        <a:lstStyle/>
        <a:p>
          <a:endParaRPr lang="en-US"/>
        </a:p>
      </dgm:t>
    </dgm:pt>
    <dgm:pt modelId="{58735019-505F-4A53-AB9A-3477049EB052}" type="sibTrans" cxnId="{3498AB47-86A9-4FA6-A5C7-CF938F947076}">
      <dgm:prSet/>
      <dgm:spPr/>
      <dgm:t>
        <a:bodyPr/>
        <a:lstStyle/>
        <a:p>
          <a:endParaRPr lang="en-US"/>
        </a:p>
      </dgm:t>
    </dgm:pt>
    <dgm:pt modelId="{E64BE427-D6F1-485C-9DEF-5E8E26768F52}" type="pres">
      <dgm:prSet presAssocID="{DE5D5DAE-D910-47AD-AC28-46DFF3F8D792}" presName="compositeShape" presStyleCnt="0">
        <dgm:presLayoutVars>
          <dgm:dir/>
          <dgm:resizeHandles/>
        </dgm:presLayoutVars>
      </dgm:prSet>
      <dgm:spPr/>
    </dgm:pt>
    <dgm:pt modelId="{90A98858-DD46-449A-B3EE-611AE980D70F}" type="pres">
      <dgm:prSet presAssocID="{DE5D5DAE-D910-47AD-AC28-46DFF3F8D792}" presName="pyramid" presStyleLbl="node1" presStyleIdx="0" presStyleCnt="1" custLinFactNeighborX="-37432" custLinFactNeighborY="1342"/>
      <dgm:spPr>
        <a:solidFill>
          <a:schemeClr val="accent2"/>
        </a:solidFill>
        <a:ln>
          <a:solidFill>
            <a:schemeClr val="accent2"/>
          </a:solidFill>
        </a:ln>
      </dgm:spPr>
    </dgm:pt>
    <dgm:pt modelId="{37C588F4-D292-4DBB-BAC7-7333E9ACEE2E}" type="pres">
      <dgm:prSet presAssocID="{DE5D5DAE-D910-47AD-AC28-46DFF3F8D792}" presName="theList" presStyleCnt="0"/>
      <dgm:spPr/>
    </dgm:pt>
    <dgm:pt modelId="{40C50FA5-AE47-4F54-9115-8883152FD62A}" type="pres">
      <dgm:prSet presAssocID="{0BAC84A2-C996-4D0E-B88B-F22208AA283B}" presName="aNode" presStyleLbl="fgAcc1" presStyleIdx="0" presStyleCnt="4" custScaleX="321825" custLinFactNeighborX="-4733" custLinFactNeighborY="-21625">
        <dgm:presLayoutVars>
          <dgm:bulletEnabled val="1"/>
        </dgm:presLayoutVars>
      </dgm:prSet>
      <dgm:spPr/>
    </dgm:pt>
    <dgm:pt modelId="{DA87019F-44C5-4AE9-9D5E-6C7B28EA5F93}" type="pres">
      <dgm:prSet presAssocID="{0BAC84A2-C996-4D0E-B88B-F22208AA283B}" presName="aSpace" presStyleCnt="0"/>
      <dgm:spPr/>
    </dgm:pt>
    <dgm:pt modelId="{332B0AAA-5116-4C9D-9058-2BBFFE382168}" type="pres">
      <dgm:prSet presAssocID="{4B683E7C-6CEF-43A6-8378-B535DB6E88A5}" presName="aNode" presStyleLbl="fgAcc1" presStyleIdx="1" presStyleCnt="4" custScaleX="319929">
        <dgm:presLayoutVars>
          <dgm:bulletEnabled val="1"/>
        </dgm:presLayoutVars>
      </dgm:prSet>
      <dgm:spPr/>
    </dgm:pt>
    <dgm:pt modelId="{6A7F183F-BA1B-4C8E-B699-79A77A24C9C1}" type="pres">
      <dgm:prSet presAssocID="{4B683E7C-6CEF-43A6-8378-B535DB6E88A5}" presName="aSpace" presStyleCnt="0"/>
      <dgm:spPr/>
    </dgm:pt>
    <dgm:pt modelId="{B9209C83-79DC-4081-85C6-2D30A2A8A9FB}" type="pres">
      <dgm:prSet presAssocID="{A62A8F05-7A30-4CD4-9F56-DE1772763163}" presName="aNode" presStyleLbl="fgAcc1" presStyleIdx="2" presStyleCnt="4" custScaleX="321825">
        <dgm:presLayoutVars>
          <dgm:bulletEnabled val="1"/>
        </dgm:presLayoutVars>
      </dgm:prSet>
      <dgm:spPr/>
    </dgm:pt>
    <dgm:pt modelId="{E3716C7B-0267-4541-B050-760A7ADCF911}" type="pres">
      <dgm:prSet presAssocID="{A62A8F05-7A30-4CD4-9F56-DE1772763163}" presName="aSpace" presStyleCnt="0"/>
      <dgm:spPr/>
    </dgm:pt>
    <dgm:pt modelId="{7197EDF3-56DF-4BF6-A727-FFE7FDAE9CA5}" type="pres">
      <dgm:prSet presAssocID="{C599B889-BC3A-403B-80FF-B118CB4379A6}" presName="aNode" presStyleLbl="fgAcc1" presStyleIdx="3" presStyleCnt="4" custScaleX="321825">
        <dgm:presLayoutVars>
          <dgm:bulletEnabled val="1"/>
        </dgm:presLayoutVars>
      </dgm:prSet>
      <dgm:spPr/>
    </dgm:pt>
    <dgm:pt modelId="{FAF59CC6-B4D1-4B52-ABD3-5107737C6809}" type="pres">
      <dgm:prSet presAssocID="{C599B889-BC3A-403B-80FF-B118CB4379A6}" presName="aSpace" presStyleCnt="0"/>
      <dgm:spPr/>
    </dgm:pt>
  </dgm:ptLst>
  <dgm:cxnLst>
    <dgm:cxn modelId="{8CD9D005-D28A-4827-945E-B99C63E8C992}" srcId="{DE5D5DAE-D910-47AD-AC28-46DFF3F8D792}" destId="{4B683E7C-6CEF-43A6-8378-B535DB6E88A5}" srcOrd="1" destOrd="0" parTransId="{7346EE3D-0DFE-42AB-93E3-E242296BDB10}" sibTransId="{F1AE230C-FAD3-4123-9342-345AE0615698}"/>
    <dgm:cxn modelId="{51F87F1C-C866-4E40-9289-23456619189F}" type="presOf" srcId="{4B683E7C-6CEF-43A6-8378-B535DB6E88A5}" destId="{332B0AAA-5116-4C9D-9058-2BBFFE382168}" srcOrd="0" destOrd="0" presId="urn:microsoft.com/office/officeart/2005/8/layout/pyramid2"/>
    <dgm:cxn modelId="{FB820C3E-65E0-4783-A453-4832C0A7F97C}" srcId="{DE5D5DAE-D910-47AD-AC28-46DFF3F8D792}" destId="{A62A8F05-7A30-4CD4-9F56-DE1772763163}" srcOrd="2" destOrd="0" parTransId="{B9A990C4-BF01-44AE-B08B-8F8837BCA3F7}" sibTransId="{82DA37FF-B19D-4208-9AF7-5946AF5282B2}"/>
    <dgm:cxn modelId="{3498AB47-86A9-4FA6-A5C7-CF938F947076}" srcId="{DE5D5DAE-D910-47AD-AC28-46DFF3F8D792}" destId="{C599B889-BC3A-403B-80FF-B118CB4379A6}" srcOrd="3" destOrd="0" parTransId="{D86A4BA0-8F80-42F0-893D-1E0F85A65CA9}" sibTransId="{58735019-505F-4A53-AB9A-3477049EB052}"/>
    <dgm:cxn modelId="{26DDF16D-5640-4C23-844C-C54F31DAE3B3}" type="presOf" srcId="{A62A8F05-7A30-4CD4-9F56-DE1772763163}" destId="{B9209C83-79DC-4081-85C6-2D30A2A8A9FB}" srcOrd="0" destOrd="0" presId="urn:microsoft.com/office/officeart/2005/8/layout/pyramid2"/>
    <dgm:cxn modelId="{9CD7FF76-395F-4C41-9FA0-56B60193BB13}" type="presOf" srcId="{0BAC84A2-C996-4D0E-B88B-F22208AA283B}" destId="{40C50FA5-AE47-4F54-9115-8883152FD62A}" srcOrd="0" destOrd="0" presId="urn:microsoft.com/office/officeart/2005/8/layout/pyramid2"/>
    <dgm:cxn modelId="{BB59EC97-6234-4172-BD4A-F7D313E979DE}" type="presOf" srcId="{C599B889-BC3A-403B-80FF-B118CB4379A6}" destId="{7197EDF3-56DF-4BF6-A727-FFE7FDAE9CA5}" srcOrd="0" destOrd="0" presId="urn:microsoft.com/office/officeart/2005/8/layout/pyramid2"/>
    <dgm:cxn modelId="{6A3579AD-D0E4-4F82-9941-44094EB0A19C}" srcId="{DE5D5DAE-D910-47AD-AC28-46DFF3F8D792}" destId="{0BAC84A2-C996-4D0E-B88B-F22208AA283B}" srcOrd="0" destOrd="0" parTransId="{33327AF4-B36A-4052-8441-8C1CF9F30D55}" sibTransId="{C4071AF7-2B79-4ABB-9E61-D90243B6A046}"/>
    <dgm:cxn modelId="{A98FD3BC-14AC-43CA-8B6F-740E6B745D05}" type="presOf" srcId="{DE5D5DAE-D910-47AD-AC28-46DFF3F8D792}" destId="{E64BE427-D6F1-485C-9DEF-5E8E26768F52}" srcOrd="0" destOrd="0" presId="urn:microsoft.com/office/officeart/2005/8/layout/pyramid2"/>
    <dgm:cxn modelId="{39716700-E2F7-4877-926D-AACC7F1F3D47}" type="presParOf" srcId="{E64BE427-D6F1-485C-9DEF-5E8E26768F52}" destId="{90A98858-DD46-449A-B3EE-611AE980D70F}" srcOrd="0" destOrd="0" presId="urn:microsoft.com/office/officeart/2005/8/layout/pyramid2"/>
    <dgm:cxn modelId="{5449DEDE-EF31-4021-9A74-45DE73935101}" type="presParOf" srcId="{E64BE427-D6F1-485C-9DEF-5E8E26768F52}" destId="{37C588F4-D292-4DBB-BAC7-7333E9ACEE2E}" srcOrd="1" destOrd="0" presId="urn:microsoft.com/office/officeart/2005/8/layout/pyramid2"/>
    <dgm:cxn modelId="{FC2DD07F-EAD5-4561-8DEE-D72687294244}" type="presParOf" srcId="{37C588F4-D292-4DBB-BAC7-7333E9ACEE2E}" destId="{40C50FA5-AE47-4F54-9115-8883152FD62A}" srcOrd="0" destOrd="0" presId="urn:microsoft.com/office/officeart/2005/8/layout/pyramid2"/>
    <dgm:cxn modelId="{178E419F-A0E1-4036-A084-B99060AD1AAC}" type="presParOf" srcId="{37C588F4-D292-4DBB-BAC7-7333E9ACEE2E}" destId="{DA87019F-44C5-4AE9-9D5E-6C7B28EA5F93}" srcOrd="1" destOrd="0" presId="urn:microsoft.com/office/officeart/2005/8/layout/pyramid2"/>
    <dgm:cxn modelId="{7FF21A48-4524-4272-9A9C-BE70EA556F53}" type="presParOf" srcId="{37C588F4-D292-4DBB-BAC7-7333E9ACEE2E}" destId="{332B0AAA-5116-4C9D-9058-2BBFFE382168}" srcOrd="2" destOrd="0" presId="urn:microsoft.com/office/officeart/2005/8/layout/pyramid2"/>
    <dgm:cxn modelId="{8422C93E-8CBC-45E0-AD0A-7192F6FF592D}" type="presParOf" srcId="{37C588F4-D292-4DBB-BAC7-7333E9ACEE2E}" destId="{6A7F183F-BA1B-4C8E-B699-79A77A24C9C1}" srcOrd="3" destOrd="0" presId="urn:microsoft.com/office/officeart/2005/8/layout/pyramid2"/>
    <dgm:cxn modelId="{84C5E3B0-BE48-43DA-8FAF-6D5D61941E11}" type="presParOf" srcId="{37C588F4-D292-4DBB-BAC7-7333E9ACEE2E}" destId="{B9209C83-79DC-4081-85C6-2D30A2A8A9FB}" srcOrd="4" destOrd="0" presId="urn:microsoft.com/office/officeart/2005/8/layout/pyramid2"/>
    <dgm:cxn modelId="{E70CF1F9-4CF8-40C9-8C8A-74DA1BEF777C}" type="presParOf" srcId="{37C588F4-D292-4DBB-BAC7-7333E9ACEE2E}" destId="{E3716C7B-0267-4541-B050-760A7ADCF911}" srcOrd="5" destOrd="0" presId="urn:microsoft.com/office/officeart/2005/8/layout/pyramid2"/>
    <dgm:cxn modelId="{22FA0B95-0322-44ED-B424-14880955B4C2}" type="presParOf" srcId="{37C588F4-D292-4DBB-BAC7-7333E9ACEE2E}" destId="{7197EDF3-56DF-4BF6-A727-FFE7FDAE9CA5}" srcOrd="6" destOrd="0" presId="urn:microsoft.com/office/officeart/2005/8/layout/pyramid2"/>
    <dgm:cxn modelId="{E4EC8824-7D0F-4F27-BBED-60A2B757F4D3}" type="presParOf" srcId="{37C588F4-D292-4DBB-BAC7-7333E9ACEE2E}" destId="{FAF59CC6-B4D1-4B52-ABD3-5107737C6809}" srcOrd="7" destOrd="0" presId="urn:microsoft.com/office/officeart/2005/8/layout/pyramid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69C4CA-8D77-4581-B659-6B91F1427CFC}"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en-US"/>
        </a:p>
      </dgm:t>
    </dgm:pt>
    <dgm:pt modelId="{722D8E1B-CFE4-4D04-9DEE-4D58668737F3}">
      <dgm:prSet phldrT="[Text]" custT="1"/>
      <dgm:spPr/>
      <dgm:t>
        <a:bodyPr/>
        <a:lstStyle/>
        <a:p>
          <a:pPr>
            <a:buClr>
              <a:schemeClr val="tx2"/>
            </a:buClr>
          </a:pPr>
          <a:r>
            <a:rPr lang="en-US" sz="1800" dirty="0">
              <a:latin typeface="Times New Roman"/>
              <a:cs typeface="Times New Roman"/>
            </a:rPr>
            <a:t>Biennial collection of data on the characteristics of all K-12 private schools across the United States (50 States and the District of Columbia). </a:t>
          </a:r>
          <a:endParaRPr lang="en-US" sz="1800" dirty="0"/>
        </a:p>
      </dgm:t>
    </dgm:pt>
    <dgm:pt modelId="{32B9021C-E08F-4E61-B21A-D2AFC3051B6F}" type="parTrans" cxnId="{38A7A3CE-F054-48CA-8C93-7FA64C85DE57}">
      <dgm:prSet/>
      <dgm:spPr/>
      <dgm:t>
        <a:bodyPr/>
        <a:lstStyle/>
        <a:p>
          <a:endParaRPr lang="en-US"/>
        </a:p>
      </dgm:t>
    </dgm:pt>
    <dgm:pt modelId="{663E3531-508D-47B5-82D4-33F797251710}" type="sibTrans" cxnId="{38A7A3CE-F054-48CA-8C93-7FA64C85DE57}">
      <dgm:prSet/>
      <dgm:spPr/>
      <dgm:t>
        <a:bodyPr/>
        <a:lstStyle/>
        <a:p>
          <a:endParaRPr lang="en-US"/>
        </a:p>
      </dgm:t>
    </dgm:pt>
    <dgm:pt modelId="{A5A3E2E9-3913-4D06-BF1D-3B7D1CA44BB9}">
      <dgm:prSet custT="1"/>
      <dgm:spPr/>
      <dgm:t>
        <a:bodyPr/>
        <a:lstStyle/>
        <a:p>
          <a:r>
            <a:rPr lang="en-US" sz="1800">
              <a:latin typeface="Times New Roman"/>
              <a:cs typeface="Times New Roman"/>
            </a:rPr>
            <a:t>Conducted since 1989</a:t>
          </a:r>
          <a:endParaRPr lang="en-US" sz="1800"/>
        </a:p>
      </dgm:t>
    </dgm:pt>
    <dgm:pt modelId="{3B6AC6EA-CAB8-4C69-AC99-2DD1D974636D}" type="parTrans" cxnId="{40817E6E-C38B-48E3-885B-84CB7676D676}">
      <dgm:prSet/>
      <dgm:spPr/>
      <dgm:t>
        <a:bodyPr/>
        <a:lstStyle/>
        <a:p>
          <a:endParaRPr lang="en-US"/>
        </a:p>
      </dgm:t>
    </dgm:pt>
    <dgm:pt modelId="{725D2E41-9049-40A2-8630-8497165C73DD}" type="sibTrans" cxnId="{40817E6E-C38B-48E3-885B-84CB7676D676}">
      <dgm:prSet/>
      <dgm:spPr/>
      <dgm:t>
        <a:bodyPr/>
        <a:lstStyle/>
        <a:p>
          <a:endParaRPr lang="en-US"/>
        </a:p>
      </dgm:t>
    </dgm:pt>
    <dgm:pt modelId="{6021E0AD-D969-4479-90EA-1E3C443FA52D}">
      <dgm:prSet custT="1"/>
      <dgm:spPr/>
      <dgm:t>
        <a:bodyPr/>
        <a:lstStyle/>
        <a:p>
          <a:r>
            <a:rPr lang="en-US" sz="1800" dirty="0">
              <a:latin typeface="Times New Roman"/>
              <a:cs typeface="Times New Roman"/>
            </a:rPr>
            <a:t>Provides basic directory information and school characteristics</a:t>
          </a:r>
          <a:endParaRPr lang="en-US" sz="1800" dirty="0"/>
        </a:p>
      </dgm:t>
    </dgm:pt>
    <dgm:pt modelId="{D4D77DD7-D8D6-48E8-AC38-D17956D75B4E}" type="parTrans" cxnId="{1A531589-E92A-417C-B18F-BEF80E08E162}">
      <dgm:prSet/>
      <dgm:spPr/>
      <dgm:t>
        <a:bodyPr/>
        <a:lstStyle/>
        <a:p>
          <a:endParaRPr lang="en-US"/>
        </a:p>
      </dgm:t>
    </dgm:pt>
    <dgm:pt modelId="{2003A2D7-66E8-4F35-BE61-82D27E123B0B}" type="sibTrans" cxnId="{1A531589-E92A-417C-B18F-BEF80E08E162}">
      <dgm:prSet/>
      <dgm:spPr/>
      <dgm:t>
        <a:bodyPr/>
        <a:lstStyle/>
        <a:p>
          <a:endParaRPr lang="en-US"/>
        </a:p>
      </dgm:t>
    </dgm:pt>
    <dgm:pt modelId="{868D0B45-2ACF-4CF4-8B49-AE1C612C01ED}">
      <dgm:prSet custT="1"/>
      <dgm:spPr/>
      <dgm:t>
        <a:bodyPr/>
        <a:lstStyle/>
        <a:p>
          <a:r>
            <a:rPr lang="en-US" sz="1800" dirty="0">
              <a:latin typeface="Times New Roman"/>
              <a:cs typeface="Times New Roman"/>
            </a:rPr>
            <a:t>Used to generate NCES ID number </a:t>
          </a:r>
          <a:endParaRPr lang="en-US" sz="1800" dirty="0"/>
        </a:p>
      </dgm:t>
    </dgm:pt>
    <dgm:pt modelId="{F54E6F38-2280-4427-9D82-6ED867EB123E}" type="parTrans" cxnId="{E60DFEA5-B904-483B-897D-8AEE16830139}">
      <dgm:prSet/>
      <dgm:spPr/>
      <dgm:t>
        <a:bodyPr/>
        <a:lstStyle/>
        <a:p>
          <a:endParaRPr lang="en-US"/>
        </a:p>
      </dgm:t>
    </dgm:pt>
    <dgm:pt modelId="{B0C5AE9D-A2DE-4B02-8B6F-A39503CB07EE}" type="sibTrans" cxnId="{E60DFEA5-B904-483B-897D-8AEE16830139}">
      <dgm:prSet/>
      <dgm:spPr/>
      <dgm:t>
        <a:bodyPr/>
        <a:lstStyle/>
        <a:p>
          <a:endParaRPr lang="en-US"/>
        </a:p>
      </dgm:t>
    </dgm:pt>
    <dgm:pt modelId="{9B26671D-4339-4C1E-84EC-2EC7BBD26223}">
      <dgm:prSet custT="1"/>
      <dgm:spPr/>
      <dgm:t>
        <a:bodyPr/>
        <a:lstStyle/>
        <a:p>
          <a:r>
            <a:rPr lang="en-US" sz="1800" dirty="0">
              <a:latin typeface="Times New Roman"/>
              <a:cs typeface="Times New Roman"/>
            </a:rPr>
            <a:t>Private school locator on the NCES website and a source for many other websites and services</a:t>
          </a:r>
          <a:endParaRPr lang="en-US" sz="1800" dirty="0"/>
        </a:p>
      </dgm:t>
    </dgm:pt>
    <dgm:pt modelId="{4821BCD6-C9E7-412C-93CE-B02B6836F2EF}" type="parTrans" cxnId="{AC129EC8-FF31-4706-84D8-178DE977A3AF}">
      <dgm:prSet/>
      <dgm:spPr/>
      <dgm:t>
        <a:bodyPr/>
        <a:lstStyle/>
        <a:p>
          <a:endParaRPr lang="en-US"/>
        </a:p>
      </dgm:t>
    </dgm:pt>
    <dgm:pt modelId="{D63D59C1-1615-486E-A5B2-FB85AD0D1A7B}" type="sibTrans" cxnId="{AC129EC8-FF31-4706-84D8-178DE977A3AF}">
      <dgm:prSet/>
      <dgm:spPr/>
      <dgm:t>
        <a:bodyPr/>
        <a:lstStyle/>
        <a:p>
          <a:endParaRPr lang="en-US"/>
        </a:p>
      </dgm:t>
    </dgm:pt>
    <dgm:pt modelId="{827E0FEF-E9FA-49F2-942B-A5EDD369A7EC}" type="pres">
      <dgm:prSet presAssocID="{AF69C4CA-8D77-4581-B659-6B91F1427CFC}" presName="Name0" presStyleCnt="0">
        <dgm:presLayoutVars>
          <dgm:chMax val="7"/>
          <dgm:chPref val="7"/>
          <dgm:dir/>
        </dgm:presLayoutVars>
      </dgm:prSet>
      <dgm:spPr/>
    </dgm:pt>
    <dgm:pt modelId="{FC33F39D-8E90-4FC4-B6BE-1F207F67DE11}" type="pres">
      <dgm:prSet presAssocID="{AF69C4CA-8D77-4581-B659-6B91F1427CFC}" presName="Name1" presStyleCnt="0"/>
      <dgm:spPr/>
    </dgm:pt>
    <dgm:pt modelId="{9AC86C19-CDE3-4754-87C2-E66F56BE09E3}" type="pres">
      <dgm:prSet presAssocID="{AF69C4CA-8D77-4581-B659-6B91F1427CFC}" presName="cycle" presStyleCnt="0"/>
      <dgm:spPr/>
    </dgm:pt>
    <dgm:pt modelId="{842C701C-B289-4C74-9655-09429712EE9D}" type="pres">
      <dgm:prSet presAssocID="{AF69C4CA-8D77-4581-B659-6B91F1427CFC}" presName="srcNode" presStyleLbl="node1" presStyleIdx="0" presStyleCnt="5"/>
      <dgm:spPr/>
    </dgm:pt>
    <dgm:pt modelId="{3E94E844-1B99-49C5-9B67-6FD753B982A5}" type="pres">
      <dgm:prSet presAssocID="{AF69C4CA-8D77-4581-B659-6B91F1427CFC}" presName="conn" presStyleLbl="parChTrans1D2" presStyleIdx="0" presStyleCnt="1"/>
      <dgm:spPr/>
    </dgm:pt>
    <dgm:pt modelId="{C331CCBF-15FF-4A4B-AF7C-9D0FE25D4B60}" type="pres">
      <dgm:prSet presAssocID="{AF69C4CA-8D77-4581-B659-6B91F1427CFC}" presName="extraNode" presStyleLbl="node1" presStyleIdx="0" presStyleCnt="5"/>
      <dgm:spPr/>
    </dgm:pt>
    <dgm:pt modelId="{476899D5-8A43-4A8A-8CDE-7690AA97DE98}" type="pres">
      <dgm:prSet presAssocID="{AF69C4CA-8D77-4581-B659-6B91F1427CFC}" presName="dstNode" presStyleLbl="node1" presStyleIdx="0" presStyleCnt="5"/>
      <dgm:spPr/>
    </dgm:pt>
    <dgm:pt modelId="{9AAE24C6-D2A5-477C-8C9E-C35CFA738EC2}" type="pres">
      <dgm:prSet presAssocID="{722D8E1B-CFE4-4D04-9DEE-4D58668737F3}" presName="text_1" presStyleLbl="node1" presStyleIdx="0" presStyleCnt="5">
        <dgm:presLayoutVars>
          <dgm:bulletEnabled val="1"/>
        </dgm:presLayoutVars>
      </dgm:prSet>
      <dgm:spPr/>
    </dgm:pt>
    <dgm:pt modelId="{90D90FD0-0C49-4C92-8D43-E7EE2DF58119}" type="pres">
      <dgm:prSet presAssocID="{722D8E1B-CFE4-4D04-9DEE-4D58668737F3}" presName="accent_1" presStyleCnt="0"/>
      <dgm:spPr/>
    </dgm:pt>
    <dgm:pt modelId="{941F653D-CDC0-4784-8423-2C2E675A11EF}" type="pres">
      <dgm:prSet presAssocID="{722D8E1B-CFE4-4D04-9DEE-4D58668737F3}" presName="accentRepeatNode" presStyleLbl="solidFgAcc1" presStyleIdx="0" presStyleCnt="5"/>
      <dgm:spPr/>
    </dgm:pt>
    <dgm:pt modelId="{521C64CB-CBE1-42B0-AF15-A10CCCFBBD55}" type="pres">
      <dgm:prSet presAssocID="{A5A3E2E9-3913-4D06-BF1D-3B7D1CA44BB9}" presName="text_2" presStyleLbl="node1" presStyleIdx="1" presStyleCnt="5">
        <dgm:presLayoutVars>
          <dgm:bulletEnabled val="1"/>
        </dgm:presLayoutVars>
      </dgm:prSet>
      <dgm:spPr/>
    </dgm:pt>
    <dgm:pt modelId="{F0613014-2F2C-4F57-ABA0-5CF88B2BBEED}" type="pres">
      <dgm:prSet presAssocID="{A5A3E2E9-3913-4D06-BF1D-3B7D1CA44BB9}" presName="accent_2" presStyleCnt="0"/>
      <dgm:spPr/>
    </dgm:pt>
    <dgm:pt modelId="{2E691758-5442-4173-BC96-F30167AB66B0}" type="pres">
      <dgm:prSet presAssocID="{A5A3E2E9-3913-4D06-BF1D-3B7D1CA44BB9}" presName="accentRepeatNode" presStyleLbl="solidFgAcc1" presStyleIdx="1" presStyleCnt="5"/>
      <dgm:spPr/>
    </dgm:pt>
    <dgm:pt modelId="{F4B8BA22-6523-401B-9C01-4B68AD107E02}" type="pres">
      <dgm:prSet presAssocID="{6021E0AD-D969-4479-90EA-1E3C443FA52D}" presName="text_3" presStyleLbl="node1" presStyleIdx="2" presStyleCnt="5">
        <dgm:presLayoutVars>
          <dgm:bulletEnabled val="1"/>
        </dgm:presLayoutVars>
      </dgm:prSet>
      <dgm:spPr/>
    </dgm:pt>
    <dgm:pt modelId="{9C96193C-87FC-4CEC-9869-E5A5C1006A36}" type="pres">
      <dgm:prSet presAssocID="{6021E0AD-D969-4479-90EA-1E3C443FA52D}" presName="accent_3" presStyleCnt="0"/>
      <dgm:spPr/>
    </dgm:pt>
    <dgm:pt modelId="{FB1A04B8-50FD-47BC-984D-81696623CC21}" type="pres">
      <dgm:prSet presAssocID="{6021E0AD-D969-4479-90EA-1E3C443FA52D}" presName="accentRepeatNode" presStyleLbl="solidFgAcc1" presStyleIdx="2" presStyleCnt="5"/>
      <dgm:spPr/>
    </dgm:pt>
    <dgm:pt modelId="{0ECC0CA0-5AC7-4FC0-8216-DCECB8C50C15}" type="pres">
      <dgm:prSet presAssocID="{868D0B45-2ACF-4CF4-8B49-AE1C612C01ED}" presName="text_4" presStyleLbl="node1" presStyleIdx="3" presStyleCnt="5">
        <dgm:presLayoutVars>
          <dgm:bulletEnabled val="1"/>
        </dgm:presLayoutVars>
      </dgm:prSet>
      <dgm:spPr/>
    </dgm:pt>
    <dgm:pt modelId="{00AAA96D-B636-46FF-AA0C-045BB81E98EF}" type="pres">
      <dgm:prSet presAssocID="{868D0B45-2ACF-4CF4-8B49-AE1C612C01ED}" presName="accent_4" presStyleCnt="0"/>
      <dgm:spPr/>
    </dgm:pt>
    <dgm:pt modelId="{6028267B-27CB-4D2D-9C71-24715EFE83B9}" type="pres">
      <dgm:prSet presAssocID="{868D0B45-2ACF-4CF4-8B49-AE1C612C01ED}" presName="accentRepeatNode" presStyleLbl="solidFgAcc1" presStyleIdx="3" presStyleCnt="5"/>
      <dgm:spPr/>
    </dgm:pt>
    <dgm:pt modelId="{CB66A0EF-E8D7-4D90-AF99-50AC76543826}" type="pres">
      <dgm:prSet presAssocID="{9B26671D-4339-4C1E-84EC-2EC7BBD26223}" presName="text_5" presStyleLbl="node1" presStyleIdx="4" presStyleCnt="5">
        <dgm:presLayoutVars>
          <dgm:bulletEnabled val="1"/>
        </dgm:presLayoutVars>
      </dgm:prSet>
      <dgm:spPr/>
    </dgm:pt>
    <dgm:pt modelId="{110B82A5-A121-4BAC-BE4A-9FDC799CC8C0}" type="pres">
      <dgm:prSet presAssocID="{9B26671D-4339-4C1E-84EC-2EC7BBD26223}" presName="accent_5" presStyleCnt="0"/>
      <dgm:spPr/>
    </dgm:pt>
    <dgm:pt modelId="{8951D225-02C9-40EF-A857-34BC46CED063}" type="pres">
      <dgm:prSet presAssocID="{9B26671D-4339-4C1E-84EC-2EC7BBD26223}" presName="accentRepeatNode" presStyleLbl="solidFgAcc1" presStyleIdx="4" presStyleCnt="5"/>
      <dgm:spPr/>
    </dgm:pt>
  </dgm:ptLst>
  <dgm:cxnLst>
    <dgm:cxn modelId="{92D7BB0F-197C-4415-AE7A-53397048200F}" type="presOf" srcId="{AF69C4CA-8D77-4581-B659-6B91F1427CFC}" destId="{827E0FEF-E9FA-49F2-942B-A5EDD369A7EC}" srcOrd="0" destOrd="0" presId="urn:microsoft.com/office/officeart/2008/layout/VerticalCurvedList"/>
    <dgm:cxn modelId="{489F1020-E38B-4B9F-9F9A-E5715BE3BDE8}" type="presOf" srcId="{722D8E1B-CFE4-4D04-9DEE-4D58668737F3}" destId="{9AAE24C6-D2A5-477C-8C9E-C35CFA738EC2}" srcOrd="0" destOrd="0" presId="urn:microsoft.com/office/officeart/2008/layout/VerticalCurvedList"/>
    <dgm:cxn modelId="{7B04F923-13E0-407E-A8EE-67380629F629}" type="presOf" srcId="{9B26671D-4339-4C1E-84EC-2EC7BBD26223}" destId="{CB66A0EF-E8D7-4D90-AF99-50AC76543826}" srcOrd="0" destOrd="0" presId="urn:microsoft.com/office/officeart/2008/layout/VerticalCurvedList"/>
    <dgm:cxn modelId="{C301F724-72A9-4F7D-A0AB-39A5B4760835}" type="presOf" srcId="{6021E0AD-D969-4479-90EA-1E3C443FA52D}" destId="{F4B8BA22-6523-401B-9C01-4B68AD107E02}" srcOrd="0" destOrd="0" presId="urn:microsoft.com/office/officeart/2008/layout/VerticalCurvedList"/>
    <dgm:cxn modelId="{40817E6E-C38B-48E3-885B-84CB7676D676}" srcId="{AF69C4CA-8D77-4581-B659-6B91F1427CFC}" destId="{A5A3E2E9-3913-4D06-BF1D-3B7D1CA44BB9}" srcOrd="1" destOrd="0" parTransId="{3B6AC6EA-CAB8-4C69-AC99-2DD1D974636D}" sibTransId="{725D2E41-9049-40A2-8630-8497165C73DD}"/>
    <dgm:cxn modelId="{1A531589-E92A-417C-B18F-BEF80E08E162}" srcId="{AF69C4CA-8D77-4581-B659-6B91F1427CFC}" destId="{6021E0AD-D969-4479-90EA-1E3C443FA52D}" srcOrd="2" destOrd="0" parTransId="{D4D77DD7-D8D6-48E8-AC38-D17956D75B4E}" sibTransId="{2003A2D7-66E8-4F35-BE61-82D27E123B0B}"/>
    <dgm:cxn modelId="{E60DFEA5-B904-483B-897D-8AEE16830139}" srcId="{AF69C4CA-8D77-4581-B659-6B91F1427CFC}" destId="{868D0B45-2ACF-4CF4-8B49-AE1C612C01ED}" srcOrd="3" destOrd="0" parTransId="{F54E6F38-2280-4427-9D82-6ED867EB123E}" sibTransId="{B0C5AE9D-A2DE-4B02-8B6F-A39503CB07EE}"/>
    <dgm:cxn modelId="{AC129EC8-FF31-4706-84D8-178DE977A3AF}" srcId="{AF69C4CA-8D77-4581-B659-6B91F1427CFC}" destId="{9B26671D-4339-4C1E-84EC-2EC7BBD26223}" srcOrd="4" destOrd="0" parTransId="{4821BCD6-C9E7-412C-93CE-B02B6836F2EF}" sibTransId="{D63D59C1-1615-486E-A5B2-FB85AD0D1A7B}"/>
    <dgm:cxn modelId="{38A7A3CE-F054-48CA-8C93-7FA64C85DE57}" srcId="{AF69C4CA-8D77-4581-B659-6B91F1427CFC}" destId="{722D8E1B-CFE4-4D04-9DEE-4D58668737F3}" srcOrd="0" destOrd="0" parTransId="{32B9021C-E08F-4E61-B21A-D2AFC3051B6F}" sibTransId="{663E3531-508D-47B5-82D4-33F797251710}"/>
    <dgm:cxn modelId="{1DFF0EDA-9DBF-4758-B938-4CC9A3C6DADF}" type="presOf" srcId="{A5A3E2E9-3913-4D06-BF1D-3B7D1CA44BB9}" destId="{521C64CB-CBE1-42B0-AF15-A10CCCFBBD55}" srcOrd="0" destOrd="0" presId="urn:microsoft.com/office/officeart/2008/layout/VerticalCurvedList"/>
    <dgm:cxn modelId="{FA5E0FEA-8EC8-47C7-9A84-FDA533792F0B}" type="presOf" srcId="{868D0B45-2ACF-4CF4-8B49-AE1C612C01ED}" destId="{0ECC0CA0-5AC7-4FC0-8216-DCECB8C50C15}" srcOrd="0" destOrd="0" presId="urn:microsoft.com/office/officeart/2008/layout/VerticalCurvedList"/>
    <dgm:cxn modelId="{65522CF0-9A8B-41FC-8316-E6CE45EF7653}" type="presOf" srcId="{663E3531-508D-47B5-82D4-33F797251710}" destId="{3E94E844-1B99-49C5-9B67-6FD753B982A5}" srcOrd="0" destOrd="0" presId="urn:microsoft.com/office/officeart/2008/layout/VerticalCurvedList"/>
    <dgm:cxn modelId="{7D1AE5A3-1B9E-43F0-B08A-C8C6D1356230}" type="presParOf" srcId="{827E0FEF-E9FA-49F2-942B-A5EDD369A7EC}" destId="{FC33F39D-8E90-4FC4-B6BE-1F207F67DE11}" srcOrd="0" destOrd="0" presId="urn:microsoft.com/office/officeart/2008/layout/VerticalCurvedList"/>
    <dgm:cxn modelId="{5BC586BC-687D-4E72-8935-DCB30EBAC6A2}" type="presParOf" srcId="{FC33F39D-8E90-4FC4-B6BE-1F207F67DE11}" destId="{9AC86C19-CDE3-4754-87C2-E66F56BE09E3}" srcOrd="0" destOrd="0" presId="urn:microsoft.com/office/officeart/2008/layout/VerticalCurvedList"/>
    <dgm:cxn modelId="{89F33626-D201-4105-ACE2-F528C51A8FFB}" type="presParOf" srcId="{9AC86C19-CDE3-4754-87C2-E66F56BE09E3}" destId="{842C701C-B289-4C74-9655-09429712EE9D}" srcOrd="0" destOrd="0" presId="urn:microsoft.com/office/officeart/2008/layout/VerticalCurvedList"/>
    <dgm:cxn modelId="{6E0BB8CF-145A-4372-8886-5737982C2973}" type="presParOf" srcId="{9AC86C19-CDE3-4754-87C2-E66F56BE09E3}" destId="{3E94E844-1B99-49C5-9B67-6FD753B982A5}" srcOrd="1" destOrd="0" presId="urn:microsoft.com/office/officeart/2008/layout/VerticalCurvedList"/>
    <dgm:cxn modelId="{2F8E8960-132B-4650-9601-74BB09FE11DA}" type="presParOf" srcId="{9AC86C19-CDE3-4754-87C2-E66F56BE09E3}" destId="{C331CCBF-15FF-4A4B-AF7C-9D0FE25D4B60}" srcOrd="2" destOrd="0" presId="urn:microsoft.com/office/officeart/2008/layout/VerticalCurvedList"/>
    <dgm:cxn modelId="{5EE7B2EE-02C0-4A4C-9F4E-DC61B035A380}" type="presParOf" srcId="{9AC86C19-CDE3-4754-87C2-E66F56BE09E3}" destId="{476899D5-8A43-4A8A-8CDE-7690AA97DE98}" srcOrd="3" destOrd="0" presId="urn:microsoft.com/office/officeart/2008/layout/VerticalCurvedList"/>
    <dgm:cxn modelId="{0D174221-BE37-40C0-9D37-324213992D22}" type="presParOf" srcId="{FC33F39D-8E90-4FC4-B6BE-1F207F67DE11}" destId="{9AAE24C6-D2A5-477C-8C9E-C35CFA738EC2}" srcOrd="1" destOrd="0" presId="urn:microsoft.com/office/officeart/2008/layout/VerticalCurvedList"/>
    <dgm:cxn modelId="{9E76BFC7-6822-406E-9E7B-F10A6BC4CFB1}" type="presParOf" srcId="{FC33F39D-8E90-4FC4-B6BE-1F207F67DE11}" destId="{90D90FD0-0C49-4C92-8D43-E7EE2DF58119}" srcOrd="2" destOrd="0" presId="urn:microsoft.com/office/officeart/2008/layout/VerticalCurvedList"/>
    <dgm:cxn modelId="{C9E2DC1D-2784-4B61-980E-56AB8459550D}" type="presParOf" srcId="{90D90FD0-0C49-4C92-8D43-E7EE2DF58119}" destId="{941F653D-CDC0-4784-8423-2C2E675A11EF}" srcOrd="0" destOrd="0" presId="urn:microsoft.com/office/officeart/2008/layout/VerticalCurvedList"/>
    <dgm:cxn modelId="{C139F35D-CA70-49A5-9EFF-5D3910CC54D3}" type="presParOf" srcId="{FC33F39D-8E90-4FC4-B6BE-1F207F67DE11}" destId="{521C64CB-CBE1-42B0-AF15-A10CCCFBBD55}" srcOrd="3" destOrd="0" presId="urn:microsoft.com/office/officeart/2008/layout/VerticalCurvedList"/>
    <dgm:cxn modelId="{FD0E0FF0-EDC0-4DC9-B86B-EC6F15FA24AD}" type="presParOf" srcId="{FC33F39D-8E90-4FC4-B6BE-1F207F67DE11}" destId="{F0613014-2F2C-4F57-ABA0-5CF88B2BBEED}" srcOrd="4" destOrd="0" presId="urn:microsoft.com/office/officeart/2008/layout/VerticalCurvedList"/>
    <dgm:cxn modelId="{25F08950-DEFB-4B68-B43A-EE2B68D7E84F}" type="presParOf" srcId="{F0613014-2F2C-4F57-ABA0-5CF88B2BBEED}" destId="{2E691758-5442-4173-BC96-F30167AB66B0}" srcOrd="0" destOrd="0" presId="urn:microsoft.com/office/officeart/2008/layout/VerticalCurvedList"/>
    <dgm:cxn modelId="{C6E32FFB-EAC2-46C8-8042-FE62BA211304}" type="presParOf" srcId="{FC33F39D-8E90-4FC4-B6BE-1F207F67DE11}" destId="{F4B8BA22-6523-401B-9C01-4B68AD107E02}" srcOrd="5" destOrd="0" presId="urn:microsoft.com/office/officeart/2008/layout/VerticalCurvedList"/>
    <dgm:cxn modelId="{693A7957-BC02-4F3F-86B6-9E53D1B71B28}" type="presParOf" srcId="{FC33F39D-8E90-4FC4-B6BE-1F207F67DE11}" destId="{9C96193C-87FC-4CEC-9869-E5A5C1006A36}" srcOrd="6" destOrd="0" presId="urn:microsoft.com/office/officeart/2008/layout/VerticalCurvedList"/>
    <dgm:cxn modelId="{7BF2A58B-6608-4294-B45D-952488CA080C}" type="presParOf" srcId="{9C96193C-87FC-4CEC-9869-E5A5C1006A36}" destId="{FB1A04B8-50FD-47BC-984D-81696623CC21}" srcOrd="0" destOrd="0" presId="urn:microsoft.com/office/officeart/2008/layout/VerticalCurvedList"/>
    <dgm:cxn modelId="{3B967656-8E2D-4C43-83E8-3DD44CAFC60C}" type="presParOf" srcId="{FC33F39D-8E90-4FC4-B6BE-1F207F67DE11}" destId="{0ECC0CA0-5AC7-4FC0-8216-DCECB8C50C15}" srcOrd="7" destOrd="0" presId="urn:microsoft.com/office/officeart/2008/layout/VerticalCurvedList"/>
    <dgm:cxn modelId="{4AAB0F21-0559-491F-BCC6-262707B8A13E}" type="presParOf" srcId="{FC33F39D-8E90-4FC4-B6BE-1F207F67DE11}" destId="{00AAA96D-B636-46FF-AA0C-045BB81E98EF}" srcOrd="8" destOrd="0" presId="urn:microsoft.com/office/officeart/2008/layout/VerticalCurvedList"/>
    <dgm:cxn modelId="{87E10089-D0EC-4203-85EB-AF95DAC31FAD}" type="presParOf" srcId="{00AAA96D-B636-46FF-AA0C-045BB81E98EF}" destId="{6028267B-27CB-4D2D-9C71-24715EFE83B9}" srcOrd="0" destOrd="0" presId="urn:microsoft.com/office/officeart/2008/layout/VerticalCurvedList"/>
    <dgm:cxn modelId="{3F68082E-2982-4827-947F-CDAE89F33348}" type="presParOf" srcId="{FC33F39D-8E90-4FC4-B6BE-1F207F67DE11}" destId="{CB66A0EF-E8D7-4D90-AF99-50AC76543826}" srcOrd="9" destOrd="0" presId="urn:microsoft.com/office/officeart/2008/layout/VerticalCurvedList"/>
    <dgm:cxn modelId="{D7B8F027-C2F8-46A2-B05F-73DCD08EB3AF}" type="presParOf" srcId="{FC33F39D-8E90-4FC4-B6BE-1F207F67DE11}" destId="{110B82A5-A121-4BAC-BE4A-9FDC799CC8C0}" srcOrd="10" destOrd="0" presId="urn:microsoft.com/office/officeart/2008/layout/VerticalCurvedList"/>
    <dgm:cxn modelId="{7C892773-E4F4-447C-8D27-6C37E8A299FB}" type="presParOf" srcId="{110B82A5-A121-4BAC-BE4A-9FDC799CC8C0}" destId="{8951D225-02C9-40EF-A857-34BC46CED06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B30B76-055D-4347-B096-8CDD543C42E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4C9BBB90-0DB5-4F42-AFE8-980A4ECA85E8}">
      <dgm:prSet phldrT="[Text]" custT="1"/>
      <dgm:spPr>
        <a:solidFill>
          <a:schemeClr val="tx2"/>
        </a:solidFill>
        <a:ln>
          <a:solidFill>
            <a:schemeClr val="bg2"/>
          </a:solidFill>
        </a:ln>
      </dgm:spPr>
      <dgm:t>
        <a:bodyPr/>
        <a:lstStyle/>
        <a:p>
          <a:r>
            <a:rPr lang="en-US" sz="2200" dirty="0">
              <a:latin typeface="Times New Roman" panose="02020603050405020304" pitchFamily="18" charset="0"/>
              <a:cs typeface="Times New Roman" panose="02020603050405020304" pitchFamily="18" charset="0"/>
            </a:rPr>
            <a:t>Conducted every three years with a sample of public and private schools</a:t>
          </a:r>
        </a:p>
      </dgm:t>
    </dgm:pt>
    <dgm:pt modelId="{FE5AA85F-3340-4861-8071-AD0DA12BEC47}" type="parTrans" cxnId="{A8EBEF8F-8633-4499-B496-FAFCD566530B}">
      <dgm:prSet/>
      <dgm:spPr/>
      <dgm:t>
        <a:bodyPr/>
        <a:lstStyle/>
        <a:p>
          <a:endParaRPr lang="en-US"/>
        </a:p>
      </dgm:t>
    </dgm:pt>
    <dgm:pt modelId="{A51E8E90-EBB7-438D-80F3-A75C48F9643D}" type="sibTrans" cxnId="{A8EBEF8F-8633-4499-B496-FAFCD566530B}">
      <dgm:prSet/>
      <dgm:spPr>
        <a:solidFill>
          <a:schemeClr val="tx2"/>
        </a:solidFill>
        <a:ln>
          <a:solidFill>
            <a:schemeClr val="tx2"/>
          </a:solidFill>
        </a:ln>
      </dgm:spPr>
      <dgm:t>
        <a:bodyPr/>
        <a:lstStyle/>
        <a:p>
          <a:endParaRPr lang="en-US"/>
        </a:p>
      </dgm:t>
    </dgm:pt>
    <dgm:pt modelId="{0B989285-3E7E-479D-B2D8-EC9873605449}">
      <dgm:prSet custT="1"/>
      <dgm:spPr>
        <a:solidFill>
          <a:schemeClr val="tx2"/>
        </a:solidFill>
        <a:ln>
          <a:solidFill>
            <a:schemeClr val="bg2"/>
          </a:solidFill>
        </a:ln>
      </dgm:spPr>
      <dgm:t>
        <a:bodyPr/>
        <a:lstStyle/>
        <a:p>
          <a:r>
            <a:rPr lang="en-US" sz="2200" dirty="0">
              <a:latin typeface="Times New Roman" panose="02020603050405020304" pitchFamily="18" charset="0"/>
              <a:cs typeface="Times New Roman" panose="02020603050405020304" pitchFamily="18" charset="0"/>
            </a:rPr>
            <a:t>Respondents are school staff including principals and a sample of teachers within the school</a:t>
          </a:r>
        </a:p>
      </dgm:t>
    </dgm:pt>
    <dgm:pt modelId="{8BED2CE1-2689-4466-8A63-A731381D3B1E}" type="parTrans" cxnId="{E6D4342F-6F89-4968-AE38-6F19B1B81E2D}">
      <dgm:prSet/>
      <dgm:spPr/>
      <dgm:t>
        <a:bodyPr/>
        <a:lstStyle/>
        <a:p>
          <a:endParaRPr lang="en-US"/>
        </a:p>
      </dgm:t>
    </dgm:pt>
    <dgm:pt modelId="{1C82E058-41BC-403A-AF03-989B7E47705F}" type="sibTrans" cxnId="{E6D4342F-6F89-4968-AE38-6F19B1B81E2D}">
      <dgm:prSet/>
      <dgm:spPr/>
      <dgm:t>
        <a:bodyPr/>
        <a:lstStyle/>
        <a:p>
          <a:endParaRPr lang="en-US"/>
        </a:p>
      </dgm:t>
    </dgm:pt>
    <dgm:pt modelId="{ECD120D0-ED70-4067-815B-339C8030571F}">
      <dgm:prSet custT="1"/>
      <dgm:spPr>
        <a:solidFill>
          <a:schemeClr val="tx2"/>
        </a:solidFill>
        <a:ln>
          <a:solidFill>
            <a:schemeClr val="bg2"/>
          </a:solidFill>
        </a:ln>
      </dgm:spPr>
      <dgm:t>
        <a:bodyPr/>
        <a:lstStyle/>
        <a:p>
          <a:r>
            <a:rPr lang="en-US" sz="2200" dirty="0">
              <a:latin typeface="Times New Roman" panose="02020603050405020304" pitchFamily="18" charset="0"/>
              <a:cs typeface="Times New Roman" panose="02020603050405020304" pitchFamily="18" charset="0"/>
            </a:rPr>
            <a:t>Primary source of national and state data on K-12 schools from the perspectives of public and private school staff</a:t>
          </a:r>
        </a:p>
      </dgm:t>
    </dgm:pt>
    <dgm:pt modelId="{0B1AAD01-017A-4E3C-8838-D7694983ED24}" type="parTrans" cxnId="{91CFC37C-ECD6-496E-9B3D-F696C243E71C}">
      <dgm:prSet/>
      <dgm:spPr/>
      <dgm:t>
        <a:bodyPr/>
        <a:lstStyle/>
        <a:p>
          <a:endParaRPr lang="en-US"/>
        </a:p>
      </dgm:t>
    </dgm:pt>
    <dgm:pt modelId="{9FCBAA23-07B6-4927-85DF-3E412ACCD2E0}" type="sibTrans" cxnId="{91CFC37C-ECD6-496E-9B3D-F696C243E71C}">
      <dgm:prSet/>
      <dgm:spPr/>
      <dgm:t>
        <a:bodyPr/>
        <a:lstStyle/>
        <a:p>
          <a:endParaRPr lang="en-US"/>
        </a:p>
      </dgm:t>
    </dgm:pt>
    <dgm:pt modelId="{055BDD3B-68B1-48B3-9BA8-07D0DE861DDB}">
      <dgm:prSet custT="1"/>
      <dgm:spPr>
        <a:solidFill>
          <a:schemeClr val="tx2"/>
        </a:solidFill>
        <a:ln>
          <a:solidFill>
            <a:schemeClr val="bg2"/>
          </a:solidFill>
        </a:ln>
      </dgm:spPr>
      <dgm:t>
        <a:bodyPr/>
        <a:lstStyle/>
        <a:p>
          <a:r>
            <a:rPr lang="en-US" sz="2200" dirty="0">
              <a:latin typeface="Times New Roman" panose="02020603050405020304" pitchFamily="18" charset="0"/>
              <a:cs typeface="Times New Roman" panose="02020603050405020304" pitchFamily="18" charset="0"/>
            </a:rPr>
            <a:t>Designed for trend analyses 1987-88 to 2020-21</a:t>
          </a:r>
        </a:p>
      </dgm:t>
    </dgm:pt>
    <dgm:pt modelId="{CB595ACD-A55B-40AE-82E2-AB89347225C9}" type="parTrans" cxnId="{54F6C36A-39E6-4E13-A85C-CDC882DB27A7}">
      <dgm:prSet/>
      <dgm:spPr/>
      <dgm:t>
        <a:bodyPr/>
        <a:lstStyle/>
        <a:p>
          <a:endParaRPr lang="en-US"/>
        </a:p>
      </dgm:t>
    </dgm:pt>
    <dgm:pt modelId="{37B25876-81EF-4D8F-89B5-8669FFDCA4BE}" type="sibTrans" cxnId="{54F6C36A-39E6-4E13-A85C-CDC882DB27A7}">
      <dgm:prSet/>
      <dgm:spPr/>
      <dgm:t>
        <a:bodyPr/>
        <a:lstStyle/>
        <a:p>
          <a:endParaRPr lang="en-US"/>
        </a:p>
      </dgm:t>
    </dgm:pt>
    <dgm:pt modelId="{92DD6B0A-3BFF-4FE2-9466-8819116C7CC0}">
      <dgm:prSet custT="1"/>
      <dgm:spPr>
        <a:solidFill>
          <a:schemeClr val="tx2"/>
        </a:solidFill>
        <a:ln>
          <a:solidFill>
            <a:schemeClr val="bg2"/>
          </a:solidFill>
        </a:ln>
      </dgm:spPr>
      <dgm:t>
        <a:bodyPr/>
        <a:lstStyle/>
        <a:p>
          <a:r>
            <a:rPr lang="en-US" sz="2200" dirty="0">
              <a:latin typeface="Times New Roman" panose="02020603050405020304" pitchFamily="18" charset="0"/>
              <a:cs typeface="Times New Roman" panose="02020603050405020304" pitchFamily="18" charset="0"/>
            </a:rPr>
            <a:t>Backbone of many key indicators in NCES’s mandated annual Condition of Education report to Congress</a:t>
          </a:r>
        </a:p>
      </dgm:t>
    </dgm:pt>
    <dgm:pt modelId="{F1024757-1A99-4484-AB32-7257F4CA82C1}" type="parTrans" cxnId="{26A7A8C5-2DA4-4295-AFDD-B2F1838341D6}">
      <dgm:prSet/>
      <dgm:spPr/>
      <dgm:t>
        <a:bodyPr/>
        <a:lstStyle/>
        <a:p>
          <a:endParaRPr lang="en-US"/>
        </a:p>
      </dgm:t>
    </dgm:pt>
    <dgm:pt modelId="{D42A99C8-A6D4-4A99-B56C-5F45B340B692}" type="sibTrans" cxnId="{26A7A8C5-2DA4-4295-AFDD-B2F1838341D6}">
      <dgm:prSet/>
      <dgm:spPr/>
      <dgm:t>
        <a:bodyPr/>
        <a:lstStyle/>
        <a:p>
          <a:endParaRPr lang="en-US"/>
        </a:p>
      </dgm:t>
    </dgm:pt>
    <dgm:pt modelId="{796A5440-E70E-4DA3-868C-AFE8B19EA819}" type="pres">
      <dgm:prSet presAssocID="{53B30B76-055D-4347-B096-8CDD543C42E2}" presName="Name0" presStyleCnt="0">
        <dgm:presLayoutVars>
          <dgm:chMax val="7"/>
          <dgm:chPref val="7"/>
          <dgm:dir/>
        </dgm:presLayoutVars>
      </dgm:prSet>
      <dgm:spPr/>
    </dgm:pt>
    <dgm:pt modelId="{5F5AC849-C854-4075-AA78-60A0BA868565}" type="pres">
      <dgm:prSet presAssocID="{53B30B76-055D-4347-B096-8CDD543C42E2}" presName="Name1" presStyleCnt="0"/>
      <dgm:spPr/>
    </dgm:pt>
    <dgm:pt modelId="{CD37791F-B1C3-4FBF-AE98-D04E3DF2409A}" type="pres">
      <dgm:prSet presAssocID="{53B30B76-055D-4347-B096-8CDD543C42E2}" presName="cycle" presStyleCnt="0"/>
      <dgm:spPr/>
    </dgm:pt>
    <dgm:pt modelId="{83651B4F-0DE6-4C59-B879-DF30AD118ED9}" type="pres">
      <dgm:prSet presAssocID="{53B30B76-055D-4347-B096-8CDD543C42E2}" presName="srcNode" presStyleLbl="node1" presStyleIdx="0" presStyleCnt="5"/>
      <dgm:spPr/>
    </dgm:pt>
    <dgm:pt modelId="{D3AA5A8C-5425-4F4F-8728-3FC1075E6AFF}" type="pres">
      <dgm:prSet presAssocID="{53B30B76-055D-4347-B096-8CDD543C42E2}" presName="conn" presStyleLbl="parChTrans1D2" presStyleIdx="0" presStyleCnt="1"/>
      <dgm:spPr/>
    </dgm:pt>
    <dgm:pt modelId="{7942555A-ACC9-4D88-9338-83AB493F7AF5}" type="pres">
      <dgm:prSet presAssocID="{53B30B76-055D-4347-B096-8CDD543C42E2}" presName="extraNode" presStyleLbl="node1" presStyleIdx="0" presStyleCnt="5"/>
      <dgm:spPr/>
    </dgm:pt>
    <dgm:pt modelId="{E76BFE85-5B5E-445E-99F4-CC61706D7086}" type="pres">
      <dgm:prSet presAssocID="{53B30B76-055D-4347-B096-8CDD543C42E2}" presName="dstNode" presStyleLbl="node1" presStyleIdx="0" presStyleCnt="5"/>
      <dgm:spPr/>
    </dgm:pt>
    <dgm:pt modelId="{E2D6EBC8-49C4-4258-A609-0A8B8A853D15}" type="pres">
      <dgm:prSet presAssocID="{4C9BBB90-0DB5-4F42-AFE8-980A4ECA85E8}" presName="text_1" presStyleLbl="node1" presStyleIdx="0" presStyleCnt="5">
        <dgm:presLayoutVars>
          <dgm:bulletEnabled val="1"/>
        </dgm:presLayoutVars>
      </dgm:prSet>
      <dgm:spPr/>
    </dgm:pt>
    <dgm:pt modelId="{7DE76E3C-8277-4063-A2A1-35D467A4D6BE}" type="pres">
      <dgm:prSet presAssocID="{4C9BBB90-0DB5-4F42-AFE8-980A4ECA85E8}" presName="accent_1" presStyleCnt="0"/>
      <dgm:spPr/>
    </dgm:pt>
    <dgm:pt modelId="{1DDD0562-1B8F-4DC1-AD2E-E5DAF1483F38}" type="pres">
      <dgm:prSet presAssocID="{4C9BBB90-0DB5-4F42-AFE8-980A4ECA85E8}" presName="accentRepeatNode" presStyleLbl="solidFgAcc1" presStyleIdx="0" presStyleCnt="5"/>
      <dgm:spPr>
        <a:solidFill>
          <a:schemeClr val="bg2"/>
        </a:solidFill>
        <a:ln>
          <a:solidFill>
            <a:schemeClr val="tx2"/>
          </a:solidFill>
        </a:ln>
      </dgm:spPr>
    </dgm:pt>
    <dgm:pt modelId="{D5B09366-2E71-46EA-99D5-50844675A51A}" type="pres">
      <dgm:prSet presAssocID="{0B989285-3E7E-479D-B2D8-EC9873605449}" presName="text_2" presStyleLbl="node1" presStyleIdx="1" presStyleCnt="5">
        <dgm:presLayoutVars>
          <dgm:bulletEnabled val="1"/>
        </dgm:presLayoutVars>
      </dgm:prSet>
      <dgm:spPr/>
    </dgm:pt>
    <dgm:pt modelId="{855E6FE8-32AB-42EC-94B2-583C9196C16C}" type="pres">
      <dgm:prSet presAssocID="{0B989285-3E7E-479D-B2D8-EC9873605449}" presName="accent_2" presStyleCnt="0"/>
      <dgm:spPr/>
    </dgm:pt>
    <dgm:pt modelId="{EB10C692-36F7-462A-9F72-1AA48C54CA9E}" type="pres">
      <dgm:prSet presAssocID="{0B989285-3E7E-479D-B2D8-EC9873605449}" presName="accentRepeatNode" presStyleLbl="solidFgAcc1" presStyleIdx="1" presStyleCnt="5"/>
      <dgm:spPr>
        <a:solidFill>
          <a:schemeClr val="bg2"/>
        </a:solidFill>
        <a:ln>
          <a:solidFill>
            <a:schemeClr val="tx2"/>
          </a:solidFill>
        </a:ln>
      </dgm:spPr>
    </dgm:pt>
    <dgm:pt modelId="{AC8A7192-43F7-4D56-A653-57B1128FB465}" type="pres">
      <dgm:prSet presAssocID="{ECD120D0-ED70-4067-815B-339C8030571F}" presName="text_3" presStyleLbl="node1" presStyleIdx="2" presStyleCnt="5">
        <dgm:presLayoutVars>
          <dgm:bulletEnabled val="1"/>
        </dgm:presLayoutVars>
      </dgm:prSet>
      <dgm:spPr/>
    </dgm:pt>
    <dgm:pt modelId="{3D022974-5364-499B-9118-8D67699CD7FF}" type="pres">
      <dgm:prSet presAssocID="{ECD120D0-ED70-4067-815B-339C8030571F}" presName="accent_3" presStyleCnt="0"/>
      <dgm:spPr/>
    </dgm:pt>
    <dgm:pt modelId="{EB559984-1905-40D1-8CE3-39A83E410BC7}" type="pres">
      <dgm:prSet presAssocID="{ECD120D0-ED70-4067-815B-339C8030571F}" presName="accentRepeatNode" presStyleLbl="solidFgAcc1" presStyleIdx="2" presStyleCnt="5"/>
      <dgm:spPr>
        <a:solidFill>
          <a:schemeClr val="bg2"/>
        </a:solidFill>
        <a:ln>
          <a:solidFill>
            <a:schemeClr val="tx2"/>
          </a:solidFill>
        </a:ln>
      </dgm:spPr>
    </dgm:pt>
    <dgm:pt modelId="{AF02F11E-B499-4ABD-B5DE-FECEF7D25F2E}" type="pres">
      <dgm:prSet presAssocID="{055BDD3B-68B1-48B3-9BA8-07D0DE861DDB}" presName="text_4" presStyleLbl="node1" presStyleIdx="3" presStyleCnt="5">
        <dgm:presLayoutVars>
          <dgm:bulletEnabled val="1"/>
        </dgm:presLayoutVars>
      </dgm:prSet>
      <dgm:spPr/>
    </dgm:pt>
    <dgm:pt modelId="{20F86DCC-652E-4410-A368-8773E66DBFB2}" type="pres">
      <dgm:prSet presAssocID="{055BDD3B-68B1-48B3-9BA8-07D0DE861DDB}" presName="accent_4" presStyleCnt="0"/>
      <dgm:spPr/>
    </dgm:pt>
    <dgm:pt modelId="{5C432EE4-5D0F-4537-ABA8-D3BE086B3D76}" type="pres">
      <dgm:prSet presAssocID="{055BDD3B-68B1-48B3-9BA8-07D0DE861DDB}" presName="accentRepeatNode" presStyleLbl="solidFgAcc1" presStyleIdx="3" presStyleCnt="5"/>
      <dgm:spPr>
        <a:solidFill>
          <a:schemeClr val="bg2"/>
        </a:solidFill>
        <a:ln>
          <a:solidFill>
            <a:schemeClr val="tx2"/>
          </a:solidFill>
        </a:ln>
      </dgm:spPr>
    </dgm:pt>
    <dgm:pt modelId="{0D14F0E7-A6CC-438C-A9EB-E7AE1DFEA857}" type="pres">
      <dgm:prSet presAssocID="{92DD6B0A-3BFF-4FE2-9466-8819116C7CC0}" presName="text_5" presStyleLbl="node1" presStyleIdx="4" presStyleCnt="5">
        <dgm:presLayoutVars>
          <dgm:bulletEnabled val="1"/>
        </dgm:presLayoutVars>
      </dgm:prSet>
      <dgm:spPr/>
    </dgm:pt>
    <dgm:pt modelId="{0795E55D-E9D1-4554-947E-8B702CA06E32}" type="pres">
      <dgm:prSet presAssocID="{92DD6B0A-3BFF-4FE2-9466-8819116C7CC0}" presName="accent_5" presStyleCnt="0"/>
      <dgm:spPr/>
    </dgm:pt>
    <dgm:pt modelId="{B021B0CE-418C-4BB9-8AAF-F995EA674186}" type="pres">
      <dgm:prSet presAssocID="{92DD6B0A-3BFF-4FE2-9466-8819116C7CC0}" presName="accentRepeatNode" presStyleLbl="solidFgAcc1" presStyleIdx="4" presStyleCnt="5"/>
      <dgm:spPr>
        <a:solidFill>
          <a:schemeClr val="bg2"/>
        </a:solidFill>
        <a:ln>
          <a:solidFill>
            <a:schemeClr val="tx2"/>
          </a:solidFill>
        </a:ln>
      </dgm:spPr>
    </dgm:pt>
  </dgm:ptLst>
  <dgm:cxnLst>
    <dgm:cxn modelId="{953AF70A-DBA0-4455-8186-7A2C1814B21D}" type="presOf" srcId="{4C9BBB90-0DB5-4F42-AFE8-980A4ECA85E8}" destId="{E2D6EBC8-49C4-4258-A609-0A8B8A853D15}" srcOrd="0" destOrd="0" presId="urn:microsoft.com/office/officeart/2008/layout/VerticalCurvedList"/>
    <dgm:cxn modelId="{E6D4342F-6F89-4968-AE38-6F19B1B81E2D}" srcId="{53B30B76-055D-4347-B096-8CDD543C42E2}" destId="{0B989285-3E7E-479D-B2D8-EC9873605449}" srcOrd="1" destOrd="0" parTransId="{8BED2CE1-2689-4466-8A63-A731381D3B1E}" sibTransId="{1C82E058-41BC-403A-AF03-989B7E47705F}"/>
    <dgm:cxn modelId="{C877265B-6F5F-4095-8AAB-304FF19F03FB}" type="presOf" srcId="{055BDD3B-68B1-48B3-9BA8-07D0DE861DDB}" destId="{AF02F11E-B499-4ABD-B5DE-FECEF7D25F2E}" srcOrd="0" destOrd="0" presId="urn:microsoft.com/office/officeart/2008/layout/VerticalCurvedList"/>
    <dgm:cxn modelId="{54F6C36A-39E6-4E13-A85C-CDC882DB27A7}" srcId="{53B30B76-055D-4347-B096-8CDD543C42E2}" destId="{055BDD3B-68B1-48B3-9BA8-07D0DE861DDB}" srcOrd="3" destOrd="0" parTransId="{CB595ACD-A55B-40AE-82E2-AB89347225C9}" sibTransId="{37B25876-81EF-4D8F-89B5-8669FFDCA4BE}"/>
    <dgm:cxn modelId="{F8D16D55-5BB8-4D3F-8C92-3313B51F8895}" type="presOf" srcId="{53B30B76-055D-4347-B096-8CDD543C42E2}" destId="{796A5440-E70E-4DA3-868C-AFE8B19EA819}" srcOrd="0" destOrd="0" presId="urn:microsoft.com/office/officeart/2008/layout/VerticalCurvedList"/>
    <dgm:cxn modelId="{91CFC37C-ECD6-496E-9B3D-F696C243E71C}" srcId="{53B30B76-055D-4347-B096-8CDD543C42E2}" destId="{ECD120D0-ED70-4067-815B-339C8030571F}" srcOrd="2" destOrd="0" parTransId="{0B1AAD01-017A-4E3C-8838-D7694983ED24}" sibTransId="{9FCBAA23-07B6-4927-85DF-3E412ACCD2E0}"/>
    <dgm:cxn modelId="{A8EBEF8F-8633-4499-B496-FAFCD566530B}" srcId="{53B30B76-055D-4347-B096-8CDD543C42E2}" destId="{4C9BBB90-0DB5-4F42-AFE8-980A4ECA85E8}" srcOrd="0" destOrd="0" parTransId="{FE5AA85F-3340-4861-8071-AD0DA12BEC47}" sibTransId="{A51E8E90-EBB7-438D-80F3-A75C48F9643D}"/>
    <dgm:cxn modelId="{0849ED98-FAAF-44C6-8BB3-C495DB6C4DC4}" type="presOf" srcId="{A51E8E90-EBB7-438D-80F3-A75C48F9643D}" destId="{D3AA5A8C-5425-4F4F-8728-3FC1075E6AFF}" srcOrd="0" destOrd="0" presId="urn:microsoft.com/office/officeart/2008/layout/VerticalCurvedList"/>
    <dgm:cxn modelId="{B5FF76BB-0309-44E7-B846-2DCD85E9E8A5}" type="presOf" srcId="{ECD120D0-ED70-4067-815B-339C8030571F}" destId="{AC8A7192-43F7-4D56-A653-57B1128FB465}" srcOrd="0" destOrd="0" presId="urn:microsoft.com/office/officeart/2008/layout/VerticalCurvedList"/>
    <dgm:cxn modelId="{26A7A8C5-2DA4-4295-AFDD-B2F1838341D6}" srcId="{53B30B76-055D-4347-B096-8CDD543C42E2}" destId="{92DD6B0A-3BFF-4FE2-9466-8819116C7CC0}" srcOrd="4" destOrd="0" parTransId="{F1024757-1A99-4484-AB32-7257F4CA82C1}" sibTransId="{D42A99C8-A6D4-4A99-B56C-5F45B340B692}"/>
    <dgm:cxn modelId="{64E575CF-A5FA-46A0-A9E6-21C8B26BC5D4}" type="presOf" srcId="{92DD6B0A-3BFF-4FE2-9466-8819116C7CC0}" destId="{0D14F0E7-A6CC-438C-A9EB-E7AE1DFEA857}" srcOrd="0" destOrd="0" presId="urn:microsoft.com/office/officeart/2008/layout/VerticalCurvedList"/>
    <dgm:cxn modelId="{DAFD0BEB-64BD-4155-BAD9-5B524E0DB358}" type="presOf" srcId="{0B989285-3E7E-479D-B2D8-EC9873605449}" destId="{D5B09366-2E71-46EA-99D5-50844675A51A}" srcOrd="0" destOrd="0" presId="urn:microsoft.com/office/officeart/2008/layout/VerticalCurvedList"/>
    <dgm:cxn modelId="{83D84E96-7F27-458A-B92D-3D9C13003142}" type="presParOf" srcId="{796A5440-E70E-4DA3-868C-AFE8B19EA819}" destId="{5F5AC849-C854-4075-AA78-60A0BA868565}" srcOrd="0" destOrd="0" presId="urn:microsoft.com/office/officeart/2008/layout/VerticalCurvedList"/>
    <dgm:cxn modelId="{4D30FC1C-AF4E-4A5F-8AD6-4E136C901B72}" type="presParOf" srcId="{5F5AC849-C854-4075-AA78-60A0BA868565}" destId="{CD37791F-B1C3-4FBF-AE98-D04E3DF2409A}" srcOrd="0" destOrd="0" presId="urn:microsoft.com/office/officeart/2008/layout/VerticalCurvedList"/>
    <dgm:cxn modelId="{388C11B6-6D2D-4B06-BC12-2883DB6BEEBA}" type="presParOf" srcId="{CD37791F-B1C3-4FBF-AE98-D04E3DF2409A}" destId="{83651B4F-0DE6-4C59-B879-DF30AD118ED9}" srcOrd="0" destOrd="0" presId="urn:microsoft.com/office/officeart/2008/layout/VerticalCurvedList"/>
    <dgm:cxn modelId="{A4D1A03A-989E-4036-B95A-C82778D1D9EA}" type="presParOf" srcId="{CD37791F-B1C3-4FBF-AE98-D04E3DF2409A}" destId="{D3AA5A8C-5425-4F4F-8728-3FC1075E6AFF}" srcOrd="1" destOrd="0" presId="urn:microsoft.com/office/officeart/2008/layout/VerticalCurvedList"/>
    <dgm:cxn modelId="{BD6ED5B4-C886-412D-A062-73C38CA516A3}" type="presParOf" srcId="{CD37791F-B1C3-4FBF-AE98-D04E3DF2409A}" destId="{7942555A-ACC9-4D88-9338-83AB493F7AF5}" srcOrd="2" destOrd="0" presId="urn:microsoft.com/office/officeart/2008/layout/VerticalCurvedList"/>
    <dgm:cxn modelId="{6F2DFDCC-DE14-4F20-80BA-DB37E503EEB2}" type="presParOf" srcId="{CD37791F-B1C3-4FBF-AE98-D04E3DF2409A}" destId="{E76BFE85-5B5E-445E-99F4-CC61706D7086}" srcOrd="3" destOrd="0" presId="urn:microsoft.com/office/officeart/2008/layout/VerticalCurvedList"/>
    <dgm:cxn modelId="{84E56BA1-2608-41CB-8CA8-43DBB8E97B6B}" type="presParOf" srcId="{5F5AC849-C854-4075-AA78-60A0BA868565}" destId="{E2D6EBC8-49C4-4258-A609-0A8B8A853D15}" srcOrd="1" destOrd="0" presId="urn:microsoft.com/office/officeart/2008/layout/VerticalCurvedList"/>
    <dgm:cxn modelId="{E7CDCB06-6217-4A96-8F21-3B9ABAEC176E}" type="presParOf" srcId="{5F5AC849-C854-4075-AA78-60A0BA868565}" destId="{7DE76E3C-8277-4063-A2A1-35D467A4D6BE}" srcOrd="2" destOrd="0" presId="urn:microsoft.com/office/officeart/2008/layout/VerticalCurvedList"/>
    <dgm:cxn modelId="{5F83DFF2-62AA-417D-8859-1BECB1DF5645}" type="presParOf" srcId="{7DE76E3C-8277-4063-A2A1-35D467A4D6BE}" destId="{1DDD0562-1B8F-4DC1-AD2E-E5DAF1483F38}" srcOrd="0" destOrd="0" presId="urn:microsoft.com/office/officeart/2008/layout/VerticalCurvedList"/>
    <dgm:cxn modelId="{74616530-D419-4A2E-99B1-F67E658E37DA}" type="presParOf" srcId="{5F5AC849-C854-4075-AA78-60A0BA868565}" destId="{D5B09366-2E71-46EA-99D5-50844675A51A}" srcOrd="3" destOrd="0" presId="urn:microsoft.com/office/officeart/2008/layout/VerticalCurvedList"/>
    <dgm:cxn modelId="{AD8F8B30-2F55-483D-90A4-19E2C6426012}" type="presParOf" srcId="{5F5AC849-C854-4075-AA78-60A0BA868565}" destId="{855E6FE8-32AB-42EC-94B2-583C9196C16C}" srcOrd="4" destOrd="0" presId="urn:microsoft.com/office/officeart/2008/layout/VerticalCurvedList"/>
    <dgm:cxn modelId="{F5E40E71-3841-4167-BB15-52CBC17A9ADC}" type="presParOf" srcId="{855E6FE8-32AB-42EC-94B2-583C9196C16C}" destId="{EB10C692-36F7-462A-9F72-1AA48C54CA9E}" srcOrd="0" destOrd="0" presId="urn:microsoft.com/office/officeart/2008/layout/VerticalCurvedList"/>
    <dgm:cxn modelId="{0D7B11FB-3B9E-4095-AFBE-DA4842C686B5}" type="presParOf" srcId="{5F5AC849-C854-4075-AA78-60A0BA868565}" destId="{AC8A7192-43F7-4D56-A653-57B1128FB465}" srcOrd="5" destOrd="0" presId="urn:microsoft.com/office/officeart/2008/layout/VerticalCurvedList"/>
    <dgm:cxn modelId="{973ADC94-1DB3-4EA9-942E-790A3BD64404}" type="presParOf" srcId="{5F5AC849-C854-4075-AA78-60A0BA868565}" destId="{3D022974-5364-499B-9118-8D67699CD7FF}" srcOrd="6" destOrd="0" presId="urn:microsoft.com/office/officeart/2008/layout/VerticalCurvedList"/>
    <dgm:cxn modelId="{2D6E98EB-E035-422A-BD8B-C443D48486EA}" type="presParOf" srcId="{3D022974-5364-499B-9118-8D67699CD7FF}" destId="{EB559984-1905-40D1-8CE3-39A83E410BC7}" srcOrd="0" destOrd="0" presId="urn:microsoft.com/office/officeart/2008/layout/VerticalCurvedList"/>
    <dgm:cxn modelId="{539DFBDD-664C-49D5-962D-6D3F0994C645}" type="presParOf" srcId="{5F5AC849-C854-4075-AA78-60A0BA868565}" destId="{AF02F11E-B499-4ABD-B5DE-FECEF7D25F2E}" srcOrd="7" destOrd="0" presId="urn:microsoft.com/office/officeart/2008/layout/VerticalCurvedList"/>
    <dgm:cxn modelId="{3E45DBA2-61F4-475B-94A7-584842BB1922}" type="presParOf" srcId="{5F5AC849-C854-4075-AA78-60A0BA868565}" destId="{20F86DCC-652E-4410-A368-8773E66DBFB2}" srcOrd="8" destOrd="0" presId="urn:microsoft.com/office/officeart/2008/layout/VerticalCurvedList"/>
    <dgm:cxn modelId="{5A5C322B-E2AF-44EF-9562-BBA6C55737CB}" type="presParOf" srcId="{20F86DCC-652E-4410-A368-8773E66DBFB2}" destId="{5C432EE4-5D0F-4537-ABA8-D3BE086B3D76}" srcOrd="0" destOrd="0" presId="urn:microsoft.com/office/officeart/2008/layout/VerticalCurvedList"/>
    <dgm:cxn modelId="{B00B2C84-8F0C-425F-829D-30B766F198CE}" type="presParOf" srcId="{5F5AC849-C854-4075-AA78-60A0BA868565}" destId="{0D14F0E7-A6CC-438C-A9EB-E7AE1DFEA857}" srcOrd="9" destOrd="0" presId="urn:microsoft.com/office/officeart/2008/layout/VerticalCurvedList"/>
    <dgm:cxn modelId="{08AC769E-5D24-446E-AD19-E014C96172E2}" type="presParOf" srcId="{5F5AC849-C854-4075-AA78-60A0BA868565}" destId="{0795E55D-E9D1-4554-947E-8B702CA06E32}" srcOrd="10" destOrd="0" presId="urn:microsoft.com/office/officeart/2008/layout/VerticalCurvedList"/>
    <dgm:cxn modelId="{1F2836B6-83AC-4081-A9BF-FE075FAD1B03}" type="presParOf" srcId="{0795E55D-E9D1-4554-947E-8B702CA06E32}" destId="{B021B0CE-418C-4BB9-8AAF-F995EA67418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33794D-F5E5-4C65-8136-D8DD8E9BF3B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AD69508-114A-498C-A343-416382960B61}">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D451EE19-D844-4D10-B818-7981D106F40D}" type="par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2EBCB916-AD34-460B-9B55-53FDB1D02E15}" type="sib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3EB53868-4F1C-4C47-A2E6-CB8448EA3585}">
      <dgm:prSet phldrT="[Text]" custT="1"/>
      <dgm:spPr>
        <a:solidFill>
          <a:srgbClr val="FBB03B">
            <a:alpha val="90000"/>
          </a:srgbClr>
        </a:solidFill>
      </dgm:spPr>
      <dgm:t>
        <a:bodyPr/>
        <a:lstStyle/>
        <a:p>
          <a:r>
            <a:rPr kumimoji="0" lang="en-US" sz="1800" b="0" u="none" strike="noStrike"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77% non-</a:t>
          </a:r>
          <a:r>
            <a:rPr kumimoji="0" lang="en-US" sz="1800" b="0" u="none" strike="noStrike"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Hisp</a:t>
          </a:r>
          <a:r>
            <a:rPr kumimoji="0" lang="en-US" sz="1800" b="0" u="none" strike="noStrike"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White</a:t>
          </a:r>
          <a:endParaRPr lang="en-US" sz="1800" dirty="0">
            <a:latin typeface="Times New Roman" panose="02020603050405020304" pitchFamily="18" charset="0"/>
            <a:cs typeface="Times New Roman" panose="02020603050405020304" pitchFamily="18" charset="0"/>
          </a:endParaRPr>
        </a:p>
      </dgm:t>
    </dgm:pt>
    <dgm:pt modelId="{7333C9D5-2A98-4372-B450-BE91C124ECFB}" type="par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5BC91703-4DFA-443B-A5C2-49F0FADB9AD3}" type="sib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03864D19-B6D6-4AE3-9D6E-196C76560D1D}">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B507719B-BD19-46A8-AF6D-771C50B85BAD}" type="par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04297019-7D67-4488-A005-A3A2E6863E6A}" type="sib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5A62A527-E82B-4C34-AADF-F4B2EA76FB53}">
      <dgm:prSet phldrT="[Text]" custT="1"/>
      <dgm:spPr>
        <a:solidFill>
          <a:srgbClr val="FBB03B">
            <a:alpha val="90000"/>
          </a:srgbClr>
        </a:solidFill>
      </dgm:spPr>
      <dgm:t>
        <a:bodyPr/>
        <a:lstStyle/>
        <a:p>
          <a:pPr>
            <a:buNone/>
          </a:pPr>
          <a:r>
            <a:rPr lang="en-US" sz="2400" dirty="0">
              <a:latin typeface="Times New Roman" panose="02020603050405020304" pitchFamily="18" charset="0"/>
              <a:cs typeface="Times New Roman" panose="02020603050405020304" pitchFamily="18" charset="0"/>
            </a:rPr>
            <a:t>56% female</a:t>
          </a:r>
        </a:p>
      </dgm:t>
    </dgm:pt>
    <dgm:pt modelId="{EFE06928-CC30-4B06-BB05-51F7A223BF31}" type="par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D15D08A0-A931-4436-8A15-6DFE03274855}" type="sib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4FA9E114-838E-4807-AA9A-2C8740105C20}">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AA78B8F2-2A40-45B4-9982-EA037EA613FD}" type="par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F787CB50-6CF6-460B-9D27-819AB1B4C50E}" type="sib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E1646D41-A6ED-4ACD-AF91-EF4302F57967}">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74B7D965-7AB5-4A00-9DC5-6839FCFA8A45}" type="par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4E5193C3-8945-462B-9871-A56EBCADF3E3}" type="sib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CE5A9F1F-1768-4B61-B1C1-2CD1D9FF6548}">
      <dgm:prSet phldrT="[Text]" custT="1"/>
      <dgm:spPr>
        <a:solidFill>
          <a:srgbClr val="FBB03B">
            <a:alpha val="90000"/>
          </a:srgbClr>
        </a:solidFill>
      </dgm:spPr>
      <dgm:t>
        <a:bodyPr/>
        <a:lstStyle/>
        <a:p>
          <a:pPr>
            <a:buNone/>
          </a:pPr>
          <a:r>
            <a:rPr lang="en-US" sz="2400" dirty="0">
              <a:latin typeface="Times New Roman" panose="02020603050405020304" pitchFamily="18" charset="0"/>
              <a:cs typeface="Times New Roman" panose="02020603050405020304" pitchFamily="18" charset="0"/>
            </a:rPr>
            <a:t>49 years old</a:t>
          </a:r>
        </a:p>
      </dgm:t>
    </dgm:pt>
    <dgm:pt modelId="{2BA45339-2CD3-4E15-9401-C727D9EA0BEC}" type="par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2D7A0C97-2847-4B94-9ECE-E0BD96A1E52A}" type="sib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8B34D852-4BB8-4EE2-B863-4D09A9443F21}">
      <dgm:prSet phldrT="[Text]" custT="1"/>
      <dgm:spPr>
        <a:solidFill>
          <a:srgbClr val="FBB03B">
            <a:alpha val="90000"/>
          </a:srgbClr>
        </a:solidFill>
      </dgm:spPr>
      <dgm:t>
        <a:bodyPr/>
        <a:lstStyle/>
        <a:p>
          <a:pPr>
            <a:buClrTx/>
            <a:buSzTx/>
            <a:buFontTx/>
            <a:buNone/>
          </a:pPr>
          <a:r>
            <a:rPr kumimoji="0" lang="en-US" sz="24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$105,900</a:t>
          </a:r>
          <a:endParaRPr lang="en-US" sz="2400" dirty="0">
            <a:latin typeface="Times New Roman" panose="02020603050405020304" pitchFamily="18" charset="0"/>
            <a:cs typeface="Times New Roman" panose="02020603050405020304" pitchFamily="18" charset="0"/>
          </a:endParaRPr>
        </a:p>
      </dgm:t>
    </dgm:pt>
    <dgm:pt modelId="{E1814279-E691-4CF9-B519-1E0DC7D2C373}" type="par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D634F630-F94B-4191-AC77-F9606A8F711E}" type="sib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33DD9A94-8462-4594-B1F8-2392DBC03565}">
      <dgm:prSet phldrT="[Text]"/>
      <dgm:spPr>
        <a:solidFill>
          <a:srgbClr val="FBB03B">
            <a:alpha val="90000"/>
          </a:srgbClr>
        </a:solidFill>
      </dgm:spPr>
      <dgm:t>
        <a:bodyPr/>
        <a:lstStyle/>
        <a:p>
          <a:pPr>
            <a:buNone/>
          </a:pPr>
          <a:r>
            <a:rPr lang="en-US" dirty="0">
              <a:latin typeface="Times New Roman" panose="02020603050405020304" pitchFamily="18" charset="0"/>
              <a:cs typeface="Times New Roman" panose="02020603050405020304" pitchFamily="18" charset="0"/>
            </a:rPr>
            <a:t>Public</a:t>
          </a:r>
        </a:p>
      </dgm:t>
    </dgm:pt>
    <dgm:pt modelId="{8E23D177-0A3F-4431-9A3B-365B7F0AE34D}" type="par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91F06A29-7F09-463A-A825-073210B68786}" type="sib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1D11B059-7818-43CE-8E62-E53E8E95E4A1}">
      <dgm:prSet phldrT="[Text]" custT="1"/>
      <dgm:spPr>
        <a:solidFill>
          <a:srgbClr val="FBB03B">
            <a:alpha val="90000"/>
          </a:srgbClr>
        </a:solidFill>
      </dgm:spPr>
      <dgm:t>
        <a:bodyPr/>
        <a:lstStyle/>
        <a:p>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non-</a:t>
          </a:r>
          <a:r>
            <a:rPr kumimoji="0" lang="en-US" sz="1800" b="0" i="0" u="none" strike="noStrike"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two or more races</a:t>
          </a:r>
          <a:endParaRPr lang="en-US" sz="1800" dirty="0">
            <a:latin typeface="Times New Roman" panose="02020603050405020304" pitchFamily="18" charset="0"/>
            <a:cs typeface="Times New Roman" panose="02020603050405020304" pitchFamily="18" charset="0"/>
          </a:endParaRPr>
        </a:p>
      </dgm:t>
    </dgm:pt>
    <dgm:pt modelId="{74BD36E4-7B08-40F8-9CA7-9575A88A4760}" type="parTrans" cxnId="{112306B9-9A03-42A8-8429-6A2C15C5A77E}">
      <dgm:prSet/>
      <dgm:spPr/>
      <dgm:t>
        <a:bodyPr/>
        <a:lstStyle/>
        <a:p>
          <a:endParaRPr lang="en-US"/>
        </a:p>
      </dgm:t>
    </dgm:pt>
    <dgm:pt modelId="{86D28F66-4D8C-4551-A59C-D432DD270FF2}" type="sibTrans" cxnId="{112306B9-9A03-42A8-8429-6A2C15C5A77E}">
      <dgm:prSet/>
      <dgm:spPr/>
      <dgm:t>
        <a:bodyPr/>
        <a:lstStyle/>
        <a:p>
          <a:endParaRPr lang="en-US"/>
        </a:p>
      </dgm:t>
    </dgm:pt>
    <dgm:pt modelId="{2DB9E33B-9F3D-4AE5-88F6-8BEA5D3FD1B2}">
      <dgm:prSet phldrT="[Text]"/>
      <dgm:spPr>
        <a:solidFill>
          <a:schemeClr val="bg1"/>
        </a:solidFill>
      </dgm:spPr>
      <dgm:t>
        <a:bodyPr/>
        <a:lstStyle/>
        <a:p>
          <a:endParaRPr lang="en-US">
            <a:latin typeface="Times New Roman" panose="02020603050405020304" pitchFamily="18" charset="0"/>
            <a:cs typeface="Times New Roman" panose="02020603050405020304" pitchFamily="18" charset="0"/>
          </a:endParaRPr>
        </a:p>
      </dgm:t>
    </dgm:pt>
    <dgm:pt modelId="{E24BD1EF-AF44-44D1-BEEE-E02A2F4F14EE}" type="sib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875BC116-012A-48A4-86B6-7A34A21C7547}" type="par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31BD3C82-6DE7-461C-8ED4-62AB8856A0B8}">
      <dgm:prSet phldrT="[Text]" custT="1"/>
      <dgm:spPr>
        <a:solidFill>
          <a:srgbClr val="FBB03B">
            <a:alpha val="90000"/>
          </a:srgbClr>
        </a:solidFill>
      </dgm:spPr>
      <dgm:t>
        <a:bodyPr/>
        <a:lstStyle/>
        <a:p>
          <a:r>
            <a:rPr kumimoji="0" lang="en-US" sz="1800" b="0" u="none" strike="noStrike"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10% non-</a:t>
          </a:r>
          <a:r>
            <a:rPr kumimoji="0" lang="en-US" sz="1800" b="0" u="none" strike="noStrike"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Hisp</a:t>
          </a:r>
          <a:r>
            <a:rPr kumimoji="0" lang="en-US" sz="1800" b="0" u="none" strike="noStrike"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Black</a:t>
          </a:r>
          <a:endParaRPr lang="en-US" sz="1800" dirty="0">
            <a:latin typeface="Times New Roman" panose="02020603050405020304" pitchFamily="18" charset="0"/>
            <a:cs typeface="Times New Roman" panose="02020603050405020304" pitchFamily="18" charset="0"/>
          </a:endParaRPr>
        </a:p>
      </dgm:t>
    </dgm:pt>
    <dgm:pt modelId="{573D3E36-BB7F-417E-A7E6-9D3908832775}" type="sibTrans" cxnId="{2B6531B9-D211-406B-A3CE-0C299525745F}">
      <dgm:prSet/>
      <dgm:spPr/>
      <dgm:t>
        <a:bodyPr/>
        <a:lstStyle/>
        <a:p>
          <a:endParaRPr lang="en-US"/>
        </a:p>
      </dgm:t>
    </dgm:pt>
    <dgm:pt modelId="{9B90750D-11B7-4B34-B1CE-B234AF679706}" type="parTrans" cxnId="{2B6531B9-D211-406B-A3CE-0C299525745F}">
      <dgm:prSet/>
      <dgm:spPr/>
      <dgm:t>
        <a:bodyPr/>
        <a:lstStyle/>
        <a:p>
          <a:endParaRPr lang="en-US"/>
        </a:p>
      </dgm:t>
    </dgm:pt>
    <dgm:pt modelId="{D77E98E2-4318-4E20-B760-E91476DF1EC3}">
      <dgm:prSet phldrT="[Text]" custT="1"/>
      <dgm:spPr>
        <a:solidFill>
          <a:srgbClr val="FBB03B">
            <a:alpha val="90000"/>
          </a:srgbClr>
        </a:solidFill>
      </dgm:spPr>
      <dgm:t>
        <a:bodyPr/>
        <a:lstStyle/>
        <a:p>
          <a:r>
            <a:rPr kumimoji="0" lang="en-US" sz="1800" b="0" u="none" strike="noStrike"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9% </a:t>
          </a:r>
          <a:r>
            <a:rPr kumimoji="0" lang="en-US" sz="1800" b="0" u="none" strike="noStrike"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Hisp</a:t>
          </a:r>
          <a:r>
            <a:rPr kumimoji="0" lang="en-US" sz="1800" b="0" u="none" strike="noStrike"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dgm:t>
    </dgm:pt>
    <dgm:pt modelId="{5E2FDA9B-D572-4023-8BD6-2AFD52F6043C}" type="parTrans" cxnId="{5A81E888-AEF5-4223-BD70-82D72FBFF84D}">
      <dgm:prSet/>
      <dgm:spPr/>
      <dgm:t>
        <a:bodyPr/>
        <a:lstStyle/>
        <a:p>
          <a:endParaRPr lang="en-US"/>
        </a:p>
      </dgm:t>
    </dgm:pt>
    <dgm:pt modelId="{2D1BDB66-4856-44B4-A0F0-6DFD7C14E826}" type="sibTrans" cxnId="{5A81E888-AEF5-4223-BD70-82D72FBFF84D}">
      <dgm:prSet/>
      <dgm:spPr/>
      <dgm:t>
        <a:bodyPr/>
        <a:lstStyle/>
        <a:p>
          <a:endParaRPr lang="en-US"/>
        </a:p>
      </dgm:t>
    </dgm:pt>
    <dgm:pt modelId="{E5FC3985-492B-4BC0-B21F-0B84C5F7103C}">
      <dgm:prSet phldrT="[Text]" custT="1"/>
      <dgm:spPr>
        <a:solidFill>
          <a:srgbClr val="FBB03B">
            <a:alpha val="90000"/>
          </a:srgbClr>
        </a:solidFill>
      </dgm:spPr>
      <dgm:t>
        <a:bodyPr/>
        <a:lstStyle/>
        <a:p>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non-</a:t>
          </a:r>
          <a:r>
            <a:rPr kumimoji="0" lang="en-US" sz="1800" b="0" i="0" u="none" strike="noStrike"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Asian</a:t>
          </a:r>
          <a:endParaRPr lang="en-US" sz="1800" dirty="0">
            <a:latin typeface="Times New Roman" panose="02020603050405020304" pitchFamily="18" charset="0"/>
            <a:cs typeface="Times New Roman" panose="02020603050405020304" pitchFamily="18" charset="0"/>
          </a:endParaRPr>
        </a:p>
      </dgm:t>
    </dgm:pt>
    <dgm:pt modelId="{6CA245C7-EA2F-432C-A433-31CA69A45908}" type="parTrans" cxnId="{3482798B-7C54-4FDA-921F-9E22E80E28D4}">
      <dgm:prSet/>
      <dgm:spPr/>
      <dgm:t>
        <a:bodyPr/>
        <a:lstStyle/>
        <a:p>
          <a:endParaRPr lang="en-US"/>
        </a:p>
      </dgm:t>
    </dgm:pt>
    <dgm:pt modelId="{9DD67CB0-7134-4305-9BCB-F023F7248FDA}" type="sibTrans" cxnId="{3482798B-7C54-4FDA-921F-9E22E80E28D4}">
      <dgm:prSet/>
      <dgm:spPr/>
      <dgm:t>
        <a:bodyPr/>
        <a:lstStyle/>
        <a:p>
          <a:endParaRPr lang="en-US"/>
        </a:p>
      </dgm:t>
    </dgm:pt>
    <dgm:pt modelId="{FA23CFA9-4947-4146-A927-82AE7B3B5460}" type="pres">
      <dgm:prSet presAssocID="{E233794D-F5E5-4C65-8136-D8DD8E9BF3BD}" presName="Name0" presStyleCnt="0">
        <dgm:presLayoutVars>
          <dgm:dir/>
          <dgm:animLvl val="lvl"/>
          <dgm:resizeHandles val="exact"/>
        </dgm:presLayoutVars>
      </dgm:prSet>
      <dgm:spPr/>
    </dgm:pt>
    <dgm:pt modelId="{4A9CD86B-BD9F-4E71-A1D1-EDD01BC9B3AA}" type="pres">
      <dgm:prSet presAssocID="{2DB9E33B-9F3D-4AE5-88F6-8BEA5D3FD1B2}" presName="linNode" presStyleCnt="0"/>
      <dgm:spPr/>
    </dgm:pt>
    <dgm:pt modelId="{CC74AECC-E88E-4026-A14D-9D8020CB9282}" type="pres">
      <dgm:prSet presAssocID="{2DB9E33B-9F3D-4AE5-88F6-8BEA5D3FD1B2}" presName="parentText" presStyleLbl="node1" presStyleIdx="0" presStyleCnt="5">
        <dgm:presLayoutVars>
          <dgm:chMax val="1"/>
          <dgm:bulletEnabled val="1"/>
        </dgm:presLayoutVars>
      </dgm:prSet>
      <dgm:spPr/>
    </dgm:pt>
    <dgm:pt modelId="{51C30773-5757-491E-B70D-1381ED9F2EB8}" type="pres">
      <dgm:prSet presAssocID="{2DB9E33B-9F3D-4AE5-88F6-8BEA5D3FD1B2}" presName="descendantText" presStyleLbl="alignAccFollowNode1" presStyleIdx="0" presStyleCnt="5" custScaleX="86461" custScaleY="113815" custLinFactNeighborY="-1806">
        <dgm:presLayoutVars>
          <dgm:bulletEnabled val="1"/>
        </dgm:presLayoutVars>
      </dgm:prSet>
      <dgm:spPr/>
    </dgm:pt>
    <dgm:pt modelId="{8E291A6D-5F13-41F0-B29E-649BCC700A60}" type="pres">
      <dgm:prSet presAssocID="{E24BD1EF-AF44-44D1-BEEE-E02A2F4F14EE}" presName="sp" presStyleCnt="0"/>
      <dgm:spPr/>
    </dgm:pt>
    <dgm:pt modelId="{55CDDD34-F00C-45A9-A67D-25407A8053CA}" type="pres">
      <dgm:prSet presAssocID="{DAD69508-114A-498C-A343-416382960B61}" presName="linNode" presStyleCnt="0"/>
      <dgm:spPr/>
    </dgm:pt>
    <dgm:pt modelId="{5934D4A6-62DB-4318-9D73-7A26DBA377DC}" type="pres">
      <dgm:prSet presAssocID="{DAD69508-114A-498C-A343-416382960B61}" presName="parentText" presStyleLbl="node1" presStyleIdx="1" presStyleCnt="5" custScaleY="196467">
        <dgm:presLayoutVars>
          <dgm:chMax val="1"/>
          <dgm:bulletEnabled val="1"/>
        </dgm:presLayoutVars>
      </dgm:prSet>
      <dgm:spPr/>
    </dgm:pt>
    <dgm:pt modelId="{A01BDB36-21C4-457F-BB7B-F9DAC6841E42}" type="pres">
      <dgm:prSet presAssocID="{DAD69508-114A-498C-A343-416382960B61}" presName="descendantText" presStyleLbl="alignAccFollowNode1" presStyleIdx="1" presStyleCnt="5" custScaleX="86461" custScaleY="271074" custLinFactNeighborY="-1806">
        <dgm:presLayoutVars>
          <dgm:bulletEnabled val="1"/>
        </dgm:presLayoutVars>
      </dgm:prSet>
      <dgm:spPr/>
    </dgm:pt>
    <dgm:pt modelId="{CBFF8F2C-566D-45AF-9A9F-D9E5CEA4CB56}" type="pres">
      <dgm:prSet presAssocID="{2EBCB916-AD34-460B-9B55-53FDB1D02E15}" presName="sp" presStyleCnt="0"/>
      <dgm:spPr/>
    </dgm:pt>
    <dgm:pt modelId="{F9AFFE21-7077-4644-87B2-027AA0B2BC70}" type="pres">
      <dgm:prSet presAssocID="{03864D19-B6D6-4AE3-9D6E-196C76560D1D}" presName="linNode" presStyleCnt="0"/>
      <dgm:spPr/>
    </dgm:pt>
    <dgm:pt modelId="{C60E5BC1-B510-4B5D-84CD-A23D748B475A}" type="pres">
      <dgm:prSet presAssocID="{03864D19-B6D6-4AE3-9D6E-196C76560D1D}" presName="parentText" presStyleLbl="node1" presStyleIdx="2" presStyleCnt="5">
        <dgm:presLayoutVars>
          <dgm:chMax val="1"/>
          <dgm:bulletEnabled val="1"/>
        </dgm:presLayoutVars>
      </dgm:prSet>
      <dgm:spPr/>
    </dgm:pt>
    <dgm:pt modelId="{128A94F7-CFF9-4DB6-BB53-B6CF3D1899B8}" type="pres">
      <dgm:prSet presAssocID="{03864D19-B6D6-4AE3-9D6E-196C76560D1D}" presName="descendantText" presStyleLbl="alignAccFollowNode1" presStyleIdx="2" presStyleCnt="5" custScaleX="86461" custScaleY="113815" custLinFactNeighborY="-1806">
        <dgm:presLayoutVars>
          <dgm:bulletEnabled val="1"/>
        </dgm:presLayoutVars>
      </dgm:prSet>
      <dgm:spPr/>
    </dgm:pt>
    <dgm:pt modelId="{B1660205-E226-4F3F-BD63-D2B7566291DD}" type="pres">
      <dgm:prSet presAssocID="{04297019-7D67-4488-A005-A3A2E6863E6A}" presName="sp" presStyleCnt="0"/>
      <dgm:spPr/>
    </dgm:pt>
    <dgm:pt modelId="{60A7BED3-E281-45BE-A434-449097726F9C}" type="pres">
      <dgm:prSet presAssocID="{4FA9E114-838E-4807-AA9A-2C8740105C20}" presName="linNode" presStyleCnt="0"/>
      <dgm:spPr/>
    </dgm:pt>
    <dgm:pt modelId="{75AFFBB3-D369-46CB-B37B-CF4C16A6FD1B}" type="pres">
      <dgm:prSet presAssocID="{4FA9E114-838E-4807-AA9A-2C8740105C20}" presName="parentText" presStyleLbl="node1" presStyleIdx="3" presStyleCnt="5">
        <dgm:presLayoutVars>
          <dgm:chMax val="1"/>
          <dgm:bulletEnabled val="1"/>
        </dgm:presLayoutVars>
      </dgm:prSet>
      <dgm:spPr/>
    </dgm:pt>
    <dgm:pt modelId="{73F2909D-8FA8-42CE-B32F-E6089CE6ACEE}" type="pres">
      <dgm:prSet presAssocID="{4FA9E114-838E-4807-AA9A-2C8740105C20}" presName="descendantText" presStyleLbl="alignAccFollowNode1" presStyleIdx="3" presStyleCnt="5" custScaleX="86461" custScaleY="113815" custLinFactNeighborY="-1806">
        <dgm:presLayoutVars>
          <dgm:bulletEnabled val="1"/>
        </dgm:presLayoutVars>
      </dgm:prSet>
      <dgm:spPr/>
    </dgm:pt>
    <dgm:pt modelId="{B3295775-C8B3-46E2-9D70-A8BD5B8FB71D}" type="pres">
      <dgm:prSet presAssocID="{F787CB50-6CF6-460B-9D27-819AB1B4C50E}" presName="sp" presStyleCnt="0"/>
      <dgm:spPr/>
    </dgm:pt>
    <dgm:pt modelId="{1737ED76-B5E3-4F76-8383-B435ADAE6F6F}" type="pres">
      <dgm:prSet presAssocID="{E1646D41-A6ED-4ACD-AF91-EF4302F57967}" presName="linNode" presStyleCnt="0"/>
      <dgm:spPr/>
    </dgm:pt>
    <dgm:pt modelId="{18759BBA-6EB0-4687-8655-4A66C6E9531A}" type="pres">
      <dgm:prSet presAssocID="{E1646D41-A6ED-4ACD-AF91-EF4302F57967}" presName="parentText" presStyleLbl="node1" presStyleIdx="4" presStyleCnt="5">
        <dgm:presLayoutVars>
          <dgm:chMax val="1"/>
          <dgm:bulletEnabled val="1"/>
        </dgm:presLayoutVars>
      </dgm:prSet>
      <dgm:spPr/>
    </dgm:pt>
    <dgm:pt modelId="{560576D8-1913-4035-B22F-C61AFD390CB0}" type="pres">
      <dgm:prSet presAssocID="{E1646D41-A6ED-4ACD-AF91-EF4302F57967}" presName="descendantText" presStyleLbl="alignAccFollowNode1" presStyleIdx="4" presStyleCnt="5" custScaleX="86461" custScaleY="113815" custLinFactNeighborY="-1806">
        <dgm:presLayoutVars>
          <dgm:bulletEnabled val="1"/>
        </dgm:presLayoutVars>
      </dgm:prSet>
      <dgm:spPr/>
    </dgm:pt>
  </dgm:ptLst>
  <dgm:cxnLst>
    <dgm:cxn modelId="{95332E0F-609C-4FFA-9BA0-667C0A3508A1}" type="presOf" srcId="{E1646D41-A6ED-4ACD-AF91-EF4302F57967}" destId="{18759BBA-6EB0-4687-8655-4A66C6E9531A}" srcOrd="0" destOrd="0" presId="urn:microsoft.com/office/officeart/2005/8/layout/vList5"/>
    <dgm:cxn modelId="{1691CA1E-4201-48CF-8F0C-BE80552AA009}" type="presOf" srcId="{DAD69508-114A-498C-A343-416382960B61}" destId="{5934D4A6-62DB-4318-9D73-7A26DBA377DC}" srcOrd="0" destOrd="0" presId="urn:microsoft.com/office/officeart/2005/8/layout/vList5"/>
    <dgm:cxn modelId="{34DACC27-2C54-422D-A03A-E1B3022F372A}" type="presOf" srcId="{03864D19-B6D6-4AE3-9D6E-196C76560D1D}" destId="{C60E5BC1-B510-4B5D-84CD-A23D748B475A}" srcOrd="0" destOrd="0" presId="urn:microsoft.com/office/officeart/2005/8/layout/vList5"/>
    <dgm:cxn modelId="{16CF6C31-8086-47A9-A85B-0CFF4422C659}" type="presOf" srcId="{5A62A527-E82B-4C34-AADF-F4B2EA76FB53}" destId="{128A94F7-CFF9-4DB6-BB53-B6CF3D1899B8}" srcOrd="0" destOrd="0" presId="urn:microsoft.com/office/officeart/2005/8/layout/vList5"/>
    <dgm:cxn modelId="{DFC4B933-F676-4013-A926-44D0A4CCF124}" srcId="{4FA9E114-838E-4807-AA9A-2C8740105C20}" destId="{CE5A9F1F-1768-4B61-B1C1-2CD1D9FF6548}" srcOrd="0" destOrd="0" parTransId="{2BA45339-2CD3-4E15-9401-C727D9EA0BEC}" sibTransId="{2D7A0C97-2847-4B94-9ECE-E0BD96A1E52A}"/>
    <dgm:cxn modelId="{97429135-D950-4B7A-83F7-AC06B69EFB34}" type="presOf" srcId="{8B34D852-4BB8-4EE2-B863-4D09A9443F21}" destId="{560576D8-1913-4035-B22F-C61AFD390CB0}" srcOrd="0" destOrd="0" presId="urn:microsoft.com/office/officeart/2005/8/layout/vList5"/>
    <dgm:cxn modelId="{5C41C940-FDCB-49B5-AE67-E3A56D9E678E}" type="presOf" srcId="{D77E98E2-4318-4E20-B760-E91476DF1EC3}" destId="{A01BDB36-21C4-457F-BB7B-F9DAC6841E42}" srcOrd="0" destOrd="2" presId="urn:microsoft.com/office/officeart/2005/8/layout/vList5"/>
    <dgm:cxn modelId="{1C01D042-102A-4693-B345-E0ED7F09C5DD}" srcId="{E233794D-F5E5-4C65-8136-D8DD8E9BF3BD}" destId="{03864D19-B6D6-4AE3-9D6E-196C76560D1D}" srcOrd="2" destOrd="0" parTransId="{B507719B-BD19-46A8-AF6D-771C50B85BAD}" sibTransId="{04297019-7D67-4488-A005-A3A2E6863E6A}"/>
    <dgm:cxn modelId="{94BDEA63-5DD1-4B70-A591-D2F4E39F4794}" type="presOf" srcId="{3EB53868-4F1C-4C47-A2E6-CB8448EA3585}" destId="{A01BDB36-21C4-457F-BB7B-F9DAC6841E42}" srcOrd="0" destOrd="0" presId="urn:microsoft.com/office/officeart/2005/8/layout/vList5"/>
    <dgm:cxn modelId="{D444A865-4DD1-402A-A8DB-73F33B7CD0CD}" type="presOf" srcId="{31BD3C82-6DE7-461C-8ED4-62AB8856A0B8}" destId="{A01BDB36-21C4-457F-BB7B-F9DAC6841E42}" srcOrd="0" destOrd="1" presId="urn:microsoft.com/office/officeart/2005/8/layout/vList5"/>
    <dgm:cxn modelId="{6ACE3246-3CEA-4127-A6B8-9EACEB56DA31}" srcId="{E233794D-F5E5-4C65-8136-D8DD8E9BF3BD}" destId="{2DB9E33B-9F3D-4AE5-88F6-8BEA5D3FD1B2}" srcOrd="0" destOrd="0" parTransId="{875BC116-012A-48A4-86B6-7A34A21C7547}" sibTransId="{E24BD1EF-AF44-44D1-BEEE-E02A2F4F14EE}"/>
    <dgm:cxn modelId="{9AFC896B-8A17-4143-93D4-D1070AEBDD10}" srcId="{DAD69508-114A-498C-A343-416382960B61}" destId="{3EB53868-4F1C-4C47-A2E6-CB8448EA3585}" srcOrd="0" destOrd="0" parTransId="{7333C9D5-2A98-4372-B450-BE91C124ECFB}" sibTransId="{5BC91703-4DFA-443B-A5C2-49F0FADB9AD3}"/>
    <dgm:cxn modelId="{5DCFA673-DD31-4161-BD9B-BA277C99E9FD}" srcId="{E233794D-F5E5-4C65-8136-D8DD8E9BF3BD}" destId="{E1646D41-A6ED-4ACD-AF91-EF4302F57967}" srcOrd="4" destOrd="0" parTransId="{74B7D965-7AB5-4A00-9DC5-6839FCFA8A45}" sibTransId="{4E5193C3-8945-462B-9871-A56EBCADF3E3}"/>
    <dgm:cxn modelId="{0401827E-5918-4152-BB07-6E9B60DB1432}" srcId="{2DB9E33B-9F3D-4AE5-88F6-8BEA5D3FD1B2}" destId="{33DD9A94-8462-4594-B1F8-2392DBC03565}" srcOrd="0" destOrd="0" parTransId="{8E23D177-0A3F-4431-9A3B-365B7F0AE34D}" sibTransId="{91F06A29-7F09-463A-A825-073210B68786}"/>
    <dgm:cxn modelId="{7E188C80-D050-4FDA-B9ED-DAB149A10BF0}" srcId="{E1646D41-A6ED-4ACD-AF91-EF4302F57967}" destId="{8B34D852-4BB8-4EE2-B863-4D09A9443F21}" srcOrd="0" destOrd="0" parTransId="{E1814279-E691-4CF9-B519-1E0DC7D2C373}" sibTransId="{D634F630-F94B-4191-AC77-F9606A8F711E}"/>
    <dgm:cxn modelId="{5A81E888-AEF5-4223-BD70-82D72FBFF84D}" srcId="{DAD69508-114A-498C-A343-416382960B61}" destId="{D77E98E2-4318-4E20-B760-E91476DF1EC3}" srcOrd="2" destOrd="0" parTransId="{5E2FDA9B-D572-4023-8BD6-2AFD52F6043C}" sibTransId="{2D1BDB66-4856-44B4-A0F0-6DFD7C14E826}"/>
    <dgm:cxn modelId="{8B4D698A-27E7-4962-8C10-730E8A1AD3B2}" type="presOf" srcId="{E233794D-F5E5-4C65-8136-D8DD8E9BF3BD}" destId="{FA23CFA9-4947-4146-A927-82AE7B3B5460}" srcOrd="0" destOrd="0" presId="urn:microsoft.com/office/officeart/2005/8/layout/vList5"/>
    <dgm:cxn modelId="{3482798B-7C54-4FDA-921F-9E22E80E28D4}" srcId="{DAD69508-114A-498C-A343-416382960B61}" destId="{E5FC3985-492B-4BC0-B21F-0B84C5F7103C}" srcOrd="3" destOrd="0" parTransId="{6CA245C7-EA2F-432C-A433-31CA69A45908}" sibTransId="{9DD67CB0-7134-4305-9BCB-F023F7248FDA}"/>
    <dgm:cxn modelId="{8C193B8E-C929-41C2-AED1-E1592974E8C7}" type="presOf" srcId="{2DB9E33B-9F3D-4AE5-88F6-8BEA5D3FD1B2}" destId="{CC74AECC-E88E-4026-A14D-9D8020CB9282}" srcOrd="0" destOrd="0" presId="urn:microsoft.com/office/officeart/2005/8/layout/vList5"/>
    <dgm:cxn modelId="{265F7495-BC5C-4F0A-8CB2-F853E543C16B}" srcId="{E233794D-F5E5-4C65-8136-D8DD8E9BF3BD}" destId="{DAD69508-114A-498C-A343-416382960B61}" srcOrd="1" destOrd="0" parTransId="{D451EE19-D844-4D10-B818-7981D106F40D}" sibTransId="{2EBCB916-AD34-460B-9B55-53FDB1D02E15}"/>
    <dgm:cxn modelId="{6AFE68B6-5DE3-41F8-981D-4A45BCF0C480}" type="presOf" srcId="{CE5A9F1F-1768-4B61-B1C1-2CD1D9FF6548}" destId="{73F2909D-8FA8-42CE-B32F-E6089CE6ACEE}" srcOrd="0" destOrd="0" presId="urn:microsoft.com/office/officeart/2005/8/layout/vList5"/>
    <dgm:cxn modelId="{112306B9-9A03-42A8-8429-6A2C15C5A77E}" srcId="{DAD69508-114A-498C-A343-416382960B61}" destId="{1D11B059-7818-43CE-8E62-E53E8E95E4A1}" srcOrd="4" destOrd="0" parTransId="{74BD36E4-7B08-40F8-9CA7-9575A88A4760}" sibTransId="{86D28F66-4D8C-4551-A59C-D432DD270FF2}"/>
    <dgm:cxn modelId="{2B6531B9-D211-406B-A3CE-0C299525745F}" srcId="{DAD69508-114A-498C-A343-416382960B61}" destId="{31BD3C82-6DE7-461C-8ED4-62AB8856A0B8}" srcOrd="1" destOrd="0" parTransId="{9B90750D-11B7-4B34-B1CE-B234AF679706}" sibTransId="{573D3E36-BB7F-417E-A7E6-9D3908832775}"/>
    <dgm:cxn modelId="{DAF895B9-54D5-4FA6-A888-EB95301DF0F3}" srcId="{E233794D-F5E5-4C65-8136-D8DD8E9BF3BD}" destId="{4FA9E114-838E-4807-AA9A-2C8740105C20}" srcOrd="3" destOrd="0" parTransId="{AA78B8F2-2A40-45B4-9982-EA037EA613FD}" sibTransId="{F787CB50-6CF6-460B-9D27-819AB1B4C50E}"/>
    <dgm:cxn modelId="{2822CAD1-A276-432A-8646-45BE229DD358}" type="presOf" srcId="{E5FC3985-492B-4BC0-B21F-0B84C5F7103C}" destId="{A01BDB36-21C4-457F-BB7B-F9DAC6841E42}" srcOrd="0" destOrd="3" presId="urn:microsoft.com/office/officeart/2005/8/layout/vList5"/>
    <dgm:cxn modelId="{A27427D5-D55A-41FE-B46C-AD661571B083}" type="presOf" srcId="{1D11B059-7818-43CE-8E62-E53E8E95E4A1}" destId="{A01BDB36-21C4-457F-BB7B-F9DAC6841E42}" srcOrd="0" destOrd="4" presId="urn:microsoft.com/office/officeart/2005/8/layout/vList5"/>
    <dgm:cxn modelId="{67CA3DD9-EBF4-4EDC-934B-DE2E9D52BC42}" type="presOf" srcId="{33DD9A94-8462-4594-B1F8-2392DBC03565}" destId="{51C30773-5757-491E-B70D-1381ED9F2EB8}" srcOrd="0" destOrd="0" presId="urn:microsoft.com/office/officeart/2005/8/layout/vList5"/>
    <dgm:cxn modelId="{B54A09E8-EFAF-4830-91AB-E4FF54B0945A}" type="presOf" srcId="{4FA9E114-838E-4807-AA9A-2C8740105C20}" destId="{75AFFBB3-D369-46CB-B37B-CF4C16A6FD1B}" srcOrd="0" destOrd="0" presId="urn:microsoft.com/office/officeart/2005/8/layout/vList5"/>
    <dgm:cxn modelId="{3D39F3FA-CAE0-48F0-AE1D-ADE13F84DE16}" srcId="{03864D19-B6D6-4AE3-9D6E-196C76560D1D}" destId="{5A62A527-E82B-4C34-AADF-F4B2EA76FB53}" srcOrd="0" destOrd="0" parTransId="{EFE06928-CC30-4B06-BB05-51F7A223BF31}" sibTransId="{D15D08A0-A931-4436-8A15-6DFE03274855}"/>
    <dgm:cxn modelId="{9786F1FC-59D3-455B-B607-6F2C971C853D}" type="presParOf" srcId="{FA23CFA9-4947-4146-A927-82AE7B3B5460}" destId="{4A9CD86B-BD9F-4E71-A1D1-EDD01BC9B3AA}" srcOrd="0" destOrd="0" presId="urn:microsoft.com/office/officeart/2005/8/layout/vList5"/>
    <dgm:cxn modelId="{FFFAD896-19CD-4314-BB1A-52978D4CE4C4}" type="presParOf" srcId="{4A9CD86B-BD9F-4E71-A1D1-EDD01BC9B3AA}" destId="{CC74AECC-E88E-4026-A14D-9D8020CB9282}" srcOrd="0" destOrd="0" presId="urn:microsoft.com/office/officeart/2005/8/layout/vList5"/>
    <dgm:cxn modelId="{89F00724-FA06-4356-9D37-9F0A864C04C1}" type="presParOf" srcId="{4A9CD86B-BD9F-4E71-A1D1-EDD01BC9B3AA}" destId="{51C30773-5757-491E-B70D-1381ED9F2EB8}" srcOrd="1" destOrd="0" presId="urn:microsoft.com/office/officeart/2005/8/layout/vList5"/>
    <dgm:cxn modelId="{30269327-DBAB-4D1E-83B4-12D78E3F685C}" type="presParOf" srcId="{FA23CFA9-4947-4146-A927-82AE7B3B5460}" destId="{8E291A6D-5F13-41F0-B29E-649BCC700A60}" srcOrd="1" destOrd="0" presId="urn:microsoft.com/office/officeart/2005/8/layout/vList5"/>
    <dgm:cxn modelId="{CFFAD017-F7C6-4099-A2F7-A05092B955A0}" type="presParOf" srcId="{FA23CFA9-4947-4146-A927-82AE7B3B5460}" destId="{55CDDD34-F00C-45A9-A67D-25407A8053CA}" srcOrd="2" destOrd="0" presId="urn:microsoft.com/office/officeart/2005/8/layout/vList5"/>
    <dgm:cxn modelId="{C817F019-3C33-4581-8CFD-AAD6DDC094C8}" type="presParOf" srcId="{55CDDD34-F00C-45A9-A67D-25407A8053CA}" destId="{5934D4A6-62DB-4318-9D73-7A26DBA377DC}" srcOrd="0" destOrd="0" presId="urn:microsoft.com/office/officeart/2005/8/layout/vList5"/>
    <dgm:cxn modelId="{92DF44FF-0E28-4575-952C-EFA270BF655B}" type="presParOf" srcId="{55CDDD34-F00C-45A9-A67D-25407A8053CA}" destId="{A01BDB36-21C4-457F-BB7B-F9DAC6841E42}" srcOrd="1" destOrd="0" presId="urn:microsoft.com/office/officeart/2005/8/layout/vList5"/>
    <dgm:cxn modelId="{9A49E774-2379-45D7-AD1B-A9E041091481}" type="presParOf" srcId="{FA23CFA9-4947-4146-A927-82AE7B3B5460}" destId="{CBFF8F2C-566D-45AF-9A9F-D9E5CEA4CB56}" srcOrd="3" destOrd="0" presId="urn:microsoft.com/office/officeart/2005/8/layout/vList5"/>
    <dgm:cxn modelId="{44273031-710B-4EA9-9741-50E3B9DCA67E}" type="presParOf" srcId="{FA23CFA9-4947-4146-A927-82AE7B3B5460}" destId="{F9AFFE21-7077-4644-87B2-027AA0B2BC70}" srcOrd="4" destOrd="0" presId="urn:microsoft.com/office/officeart/2005/8/layout/vList5"/>
    <dgm:cxn modelId="{866AE70F-755E-4A7A-8078-9B505CCBCD3B}" type="presParOf" srcId="{F9AFFE21-7077-4644-87B2-027AA0B2BC70}" destId="{C60E5BC1-B510-4B5D-84CD-A23D748B475A}" srcOrd="0" destOrd="0" presId="urn:microsoft.com/office/officeart/2005/8/layout/vList5"/>
    <dgm:cxn modelId="{DC1193AF-4769-4235-8BA3-0B94D97C7F0D}" type="presParOf" srcId="{F9AFFE21-7077-4644-87B2-027AA0B2BC70}" destId="{128A94F7-CFF9-4DB6-BB53-B6CF3D1899B8}" srcOrd="1" destOrd="0" presId="urn:microsoft.com/office/officeart/2005/8/layout/vList5"/>
    <dgm:cxn modelId="{E2E91F55-10C4-4F0A-B1DE-8D0643B6473D}" type="presParOf" srcId="{FA23CFA9-4947-4146-A927-82AE7B3B5460}" destId="{B1660205-E226-4F3F-BD63-D2B7566291DD}" srcOrd="5" destOrd="0" presId="urn:microsoft.com/office/officeart/2005/8/layout/vList5"/>
    <dgm:cxn modelId="{8040C4D5-DC9A-447F-A7E0-9EA881B84543}" type="presParOf" srcId="{FA23CFA9-4947-4146-A927-82AE7B3B5460}" destId="{60A7BED3-E281-45BE-A434-449097726F9C}" srcOrd="6" destOrd="0" presId="urn:microsoft.com/office/officeart/2005/8/layout/vList5"/>
    <dgm:cxn modelId="{F924C32D-E63A-46D1-B233-9F1E51237DBB}" type="presParOf" srcId="{60A7BED3-E281-45BE-A434-449097726F9C}" destId="{75AFFBB3-D369-46CB-B37B-CF4C16A6FD1B}" srcOrd="0" destOrd="0" presId="urn:microsoft.com/office/officeart/2005/8/layout/vList5"/>
    <dgm:cxn modelId="{526C252F-7338-4D3F-A677-F6F04FEE3DA2}" type="presParOf" srcId="{60A7BED3-E281-45BE-A434-449097726F9C}" destId="{73F2909D-8FA8-42CE-B32F-E6089CE6ACEE}" srcOrd="1" destOrd="0" presId="urn:microsoft.com/office/officeart/2005/8/layout/vList5"/>
    <dgm:cxn modelId="{753C08B0-D626-4C1A-A585-13C21F1AECBA}" type="presParOf" srcId="{FA23CFA9-4947-4146-A927-82AE7B3B5460}" destId="{B3295775-C8B3-46E2-9D70-A8BD5B8FB71D}" srcOrd="7" destOrd="0" presId="urn:microsoft.com/office/officeart/2005/8/layout/vList5"/>
    <dgm:cxn modelId="{79C2EE18-2E06-4AAB-8887-8E85244AAF7F}" type="presParOf" srcId="{FA23CFA9-4947-4146-A927-82AE7B3B5460}" destId="{1737ED76-B5E3-4F76-8383-B435ADAE6F6F}" srcOrd="8" destOrd="0" presId="urn:microsoft.com/office/officeart/2005/8/layout/vList5"/>
    <dgm:cxn modelId="{DB64404C-A4A3-44FA-B167-3DDA516B572E}" type="presParOf" srcId="{1737ED76-B5E3-4F76-8383-B435ADAE6F6F}" destId="{18759BBA-6EB0-4687-8655-4A66C6E9531A}" srcOrd="0" destOrd="0" presId="urn:microsoft.com/office/officeart/2005/8/layout/vList5"/>
    <dgm:cxn modelId="{7F6C88A5-94E3-4C3B-8715-635F2BF03249}" type="presParOf" srcId="{1737ED76-B5E3-4F76-8383-B435ADAE6F6F}" destId="{560576D8-1913-4035-B22F-C61AFD390CB0}" srcOrd="1" destOrd="0" presId="urn:microsoft.com/office/officeart/2005/8/layout/vList5"/>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233794D-F5E5-4C65-8136-D8DD8E9BF3B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AD69508-114A-498C-A343-416382960B61}">
      <dgm:prSet phldrT="[Text]"/>
      <dgm:spPr>
        <a:solidFill>
          <a:schemeClr val="bg1">
            <a:lumMod val="85000"/>
          </a:schemeClr>
        </a:solidFill>
      </dgm:spPr>
      <dgm:t>
        <a:bodyPr/>
        <a:lstStyle/>
        <a:p>
          <a:r>
            <a:rPr lang="en-US" dirty="0">
              <a:solidFill>
                <a:schemeClr val="tx1"/>
              </a:solidFill>
              <a:latin typeface="Times New Roman"/>
              <a:cs typeface="Times New Roman"/>
            </a:rPr>
            <a:t>Race/ethnicity</a:t>
          </a:r>
        </a:p>
      </dgm:t>
    </dgm:pt>
    <dgm:pt modelId="{D451EE19-D844-4D10-B818-7981D106F40D}" type="par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2EBCB916-AD34-460B-9B55-53FDB1D02E15}" type="sib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3EB53868-4F1C-4C47-A2E6-CB8448EA3585}">
      <dgm:prSet phldrT="[Text]" custT="1"/>
      <dgm:spPr>
        <a:solidFill>
          <a:srgbClr val="576F7F">
            <a:alpha val="90000"/>
          </a:srgbClr>
        </a:solidFill>
      </dgm:spPr>
      <dgm:t>
        <a:bodyPr tIns="73152" bIns="73152"/>
        <a:lstStyle/>
        <a:p>
          <a:r>
            <a:rPr kumimoji="0" lang="en-US" sz="1800" b="0" u="none" strike="noStrike" cap="none" spc="0" normalizeH="0" baseline="0" noProof="0" dirty="0">
              <a:ln>
                <a:noFill/>
              </a:ln>
              <a:solidFill>
                <a:schemeClr val="bg1"/>
              </a:solidFill>
              <a:effectLst/>
              <a:uLnTx/>
              <a:uFillTx/>
              <a:latin typeface="Times New Roman"/>
              <a:cs typeface="Times New Roman"/>
            </a:rPr>
            <a:t>83%* non-</a:t>
          </a:r>
          <a:r>
            <a:rPr kumimoji="0" lang="en-US" sz="1800" b="0" u="none" strike="noStrike" cap="none" spc="0" normalizeH="0" baseline="0" noProof="0" dirty="0" err="1">
              <a:ln>
                <a:noFill/>
              </a:ln>
              <a:solidFill>
                <a:schemeClr val="bg1"/>
              </a:solidFill>
              <a:effectLst/>
              <a:uLnTx/>
              <a:uFillTx/>
              <a:latin typeface="Times New Roman"/>
              <a:cs typeface="Times New Roman"/>
            </a:rPr>
            <a:t>Hisp</a:t>
          </a:r>
          <a:r>
            <a:rPr kumimoji="0" lang="en-US" sz="1800" b="0" u="none" strike="noStrike" cap="none" spc="0" normalizeH="0" baseline="0" noProof="0" dirty="0">
              <a:ln>
                <a:noFill/>
              </a:ln>
              <a:solidFill>
                <a:schemeClr val="bg1"/>
              </a:solidFill>
              <a:effectLst/>
              <a:uLnTx/>
              <a:uFillTx/>
              <a:latin typeface="Times New Roman"/>
              <a:cs typeface="Times New Roman"/>
            </a:rPr>
            <a:t>. White</a:t>
          </a:r>
          <a:endParaRPr lang="en-US" sz="1800" dirty="0">
            <a:solidFill>
              <a:schemeClr val="bg1"/>
            </a:solidFill>
            <a:latin typeface="Times New Roman"/>
            <a:cs typeface="Times New Roman"/>
          </a:endParaRPr>
        </a:p>
      </dgm:t>
    </dgm:pt>
    <dgm:pt modelId="{7333C9D5-2A98-4372-B450-BE91C124ECFB}" type="par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5BC91703-4DFA-443B-A5C2-49F0FADB9AD3}" type="sib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03864D19-B6D6-4AE3-9D6E-196C76560D1D}">
      <dgm:prSet phldrT="[Text]"/>
      <dgm:spPr>
        <a:solidFill>
          <a:schemeClr val="bg1">
            <a:lumMod val="85000"/>
          </a:schemeClr>
        </a:solidFill>
      </dgm:spPr>
      <dgm:t>
        <a:bodyPr/>
        <a:lstStyle/>
        <a:p>
          <a:r>
            <a:rPr lang="en-US">
              <a:solidFill>
                <a:schemeClr val="tx1"/>
              </a:solidFill>
              <a:latin typeface="Times New Roman"/>
              <a:cs typeface="Times New Roman"/>
            </a:rPr>
            <a:t>Sex</a:t>
          </a:r>
        </a:p>
      </dgm:t>
    </dgm:pt>
    <dgm:pt modelId="{B507719B-BD19-46A8-AF6D-771C50B85BAD}" type="par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04297019-7D67-4488-A005-A3A2E6863E6A}" type="sib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5A62A527-E82B-4C34-AADF-F4B2EA76FB53}">
      <dgm:prSet phldrT="[Text]" custT="1"/>
      <dgm:spPr>
        <a:solidFill>
          <a:srgbClr val="576F7F">
            <a:alpha val="90000"/>
          </a:srgbClr>
        </a:solidFill>
      </dgm:spPr>
      <dgm:t>
        <a:bodyPr tIns="73152" bIns="73152"/>
        <a:lstStyle/>
        <a:p>
          <a:pPr>
            <a:buNone/>
          </a:pPr>
          <a:r>
            <a:rPr lang="en-US" sz="2400" dirty="0">
              <a:solidFill>
                <a:schemeClr val="bg1"/>
              </a:solidFill>
              <a:latin typeface="Times New Roman"/>
              <a:cs typeface="Times New Roman"/>
            </a:rPr>
            <a:t>63%* female</a:t>
          </a:r>
        </a:p>
      </dgm:t>
    </dgm:pt>
    <dgm:pt modelId="{EFE06928-CC30-4B06-BB05-51F7A223BF31}" type="par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D15D08A0-A931-4436-8A15-6DFE03274855}" type="sib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4FA9E114-838E-4807-AA9A-2C8740105C20}">
      <dgm:prSet phldrT="[Text]"/>
      <dgm:spPr>
        <a:solidFill>
          <a:schemeClr val="bg1">
            <a:lumMod val="85000"/>
          </a:schemeClr>
        </a:solidFill>
      </dgm:spPr>
      <dgm:t>
        <a:bodyPr/>
        <a:lstStyle/>
        <a:p>
          <a:pPr rtl="0"/>
          <a:r>
            <a:rPr lang="en-US">
              <a:solidFill>
                <a:schemeClr val="tx1"/>
              </a:solidFill>
              <a:latin typeface="Times New Roman"/>
              <a:cs typeface="Times New Roman"/>
            </a:rPr>
            <a:t>Average age</a:t>
          </a:r>
        </a:p>
      </dgm:t>
    </dgm:pt>
    <dgm:pt modelId="{AA78B8F2-2A40-45B4-9982-EA037EA613FD}" type="par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F787CB50-6CF6-460B-9D27-819AB1B4C50E}" type="sib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E1646D41-A6ED-4ACD-AF91-EF4302F57967}">
      <dgm:prSet phldrT="[Text]"/>
      <dgm:spPr>
        <a:solidFill>
          <a:schemeClr val="bg1">
            <a:lumMod val="85000"/>
          </a:schemeClr>
        </a:solidFill>
      </dgm:spPr>
      <dgm:t>
        <a:bodyPr/>
        <a:lstStyle/>
        <a:p>
          <a:r>
            <a:rPr lang="en-US">
              <a:solidFill>
                <a:schemeClr val="tx1"/>
              </a:solidFill>
              <a:latin typeface="Times New Roman"/>
              <a:cs typeface="Times New Roman"/>
            </a:rPr>
            <a:t>Salary</a:t>
          </a:r>
        </a:p>
      </dgm:t>
    </dgm:pt>
    <dgm:pt modelId="{74B7D965-7AB5-4A00-9DC5-6839FCFA8A45}" type="par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4E5193C3-8945-462B-9871-A56EBCADF3E3}" type="sib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CE5A9F1F-1768-4B61-B1C1-2CD1D9FF6548}">
      <dgm:prSet phldrT="[Text]" custT="1"/>
      <dgm:spPr>
        <a:solidFill>
          <a:srgbClr val="576F7F">
            <a:alpha val="90000"/>
          </a:srgbClr>
        </a:solidFill>
      </dgm:spPr>
      <dgm:t>
        <a:bodyPr tIns="73152" bIns="73152"/>
        <a:lstStyle/>
        <a:p>
          <a:pPr>
            <a:buNone/>
          </a:pPr>
          <a:r>
            <a:rPr lang="en-US" sz="2400" dirty="0">
              <a:solidFill>
                <a:schemeClr val="bg1"/>
              </a:solidFill>
              <a:latin typeface="Times New Roman"/>
              <a:cs typeface="Times New Roman"/>
            </a:rPr>
            <a:t>51* years old</a:t>
          </a:r>
        </a:p>
      </dgm:t>
    </dgm:pt>
    <dgm:pt modelId="{2BA45339-2CD3-4E15-9401-C727D9EA0BEC}" type="par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2D7A0C97-2847-4B94-9ECE-E0BD96A1E52A}" type="sib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8B34D852-4BB8-4EE2-B863-4D09A9443F21}">
      <dgm:prSet phldrT="[Text]" custT="1"/>
      <dgm:spPr>
        <a:solidFill>
          <a:srgbClr val="576F7F">
            <a:alpha val="90000"/>
          </a:srgbClr>
        </a:solidFill>
      </dgm:spPr>
      <dgm:t>
        <a:bodyPr tIns="73152" bIns="73152"/>
        <a:lstStyle/>
        <a:p>
          <a:pPr>
            <a:buClrTx/>
            <a:buSzTx/>
            <a:buFontTx/>
            <a:buNone/>
          </a:pPr>
          <a:r>
            <a:rPr kumimoji="0" lang="en-US" sz="2400" b="0" i="0" u="none" strike="noStrike" cap="none" spc="0" normalizeH="0" baseline="0" noProof="0" dirty="0">
              <a:ln>
                <a:noFill/>
              </a:ln>
              <a:solidFill>
                <a:schemeClr val="bg1"/>
              </a:solidFill>
              <a:effectLst/>
              <a:uLnTx/>
              <a:uFillTx/>
              <a:latin typeface="Times New Roman"/>
              <a:ea typeface="+mn-ea"/>
              <a:cs typeface="Times New Roman"/>
            </a:rPr>
            <a:t>$78,600*</a:t>
          </a:r>
          <a:endParaRPr lang="en-US" sz="2400" dirty="0">
            <a:solidFill>
              <a:schemeClr val="bg1"/>
            </a:solidFill>
            <a:latin typeface="Times New Roman"/>
            <a:cs typeface="Times New Roman"/>
          </a:endParaRPr>
        </a:p>
      </dgm:t>
    </dgm:pt>
    <dgm:pt modelId="{E1814279-E691-4CF9-B519-1E0DC7D2C373}" type="par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D634F630-F94B-4191-AC77-F9606A8F711E}" type="sib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33DD9A94-8462-4594-B1F8-2392DBC03565}">
      <dgm:prSet phldrT="[Text]" custT="1"/>
      <dgm:spPr>
        <a:solidFill>
          <a:srgbClr val="576F7F">
            <a:alpha val="90000"/>
          </a:srgbClr>
        </a:solidFill>
        <a:ln w="12700" cap="flat" cmpd="sng" algn="ctr">
          <a:solidFill>
            <a:srgbClr val="4472C4">
              <a:alpha val="90000"/>
              <a:tint val="40000"/>
              <a:hueOff val="0"/>
              <a:satOff val="0"/>
              <a:lumOff val="0"/>
              <a:alphaOff val="0"/>
            </a:srgbClr>
          </a:solidFill>
          <a:prstDash val="solid"/>
          <a:miter lim="800000"/>
        </a:ln>
        <a:effectLst/>
      </dgm:spPr>
      <dgm:t>
        <a:bodyPr spcFirstLastPara="0" vert="horz" wrap="square" lIns="133350" tIns="66675" rIns="133350" bIns="66675" numCol="1" spcCol="1270" anchor="ctr" anchorCtr="0"/>
        <a:lstStyle/>
        <a:p>
          <a:pPr marL="285750" lvl="1" indent="-285750" algn="l" defTabSz="1555750">
            <a:lnSpc>
              <a:spcPct val="90000"/>
            </a:lnSpc>
            <a:spcBef>
              <a:spcPct val="0"/>
            </a:spcBef>
            <a:spcAft>
              <a:spcPct val="15000"/>
            </a:spcAft>
            <a:buNone/>
          </a:pPr>
          <a:r>
            <a:rPr lang="en-US" sz="3500" kern="1200" dirty="0">
              <a:solidFill>
                <a:prstClr val="white"/>
              </a:solidFill>
              <a:latin typeface="Times New Roman"/>
              <a:ea typeface="+mn-ea"/>
              <a:cs typeface="Times New Roman"/>
            </a:rPr>
            <a:t>Private</a:t>
          </a:r>
        </a:p>
      </dgm:t>
    </dgm:pt>
    <dgm:pt modelId="{8E23D177-0A3F-4431-9A3B-365B7F0AE34D}" type="par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91F06A29-7F09-463A-A825-073210B68786}" type="sib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2DB9E33B-9F3D-4AE5-88F6-8BEA5D3FD1B2}">
      <dgm:prSet phldrT="[Text]"/>
      <dgm:spPr>
        <a:solidFill>
          <a:schemeClr val="bg1"/>
        </a:solidFill>
      </dgm:spPr>
      <dgm:t>
        <a:bodyPr/>
        <a:lstStyle/>
        <a:p>
          <a:endParaRPr lang="en-US">
            <a:latin typeface="Times New Roman" panose="02020603050405020304" pitchFamily="18" charset="0"/>
            <a:cs typeface="Times New Roman" panose="02020603050405020304" pitchFamily="18" charset="0"/>
          </a:endParaRPr>
        </a:p>
      </dgm:t>
    </dgm:pt>
    <dgm:pt modelId="{E24BD1EF-AF44-44D1-BEEE-E02A2F4F14EE}" type="sib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875BC116-012A-48A4-86B6-7A34A21C7547}" type="par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AFD73E67-8FF1-4006-B767-054AA427516D}">
      <dgm:prSet custT="1"/>
      <dgm:spPr>
        <a:solidFill>
          <a:srgbClr val="576F7F">
            <a:alpha val="90000"/>
          </a:srgbClr>
        </a:solidFill>
      </dgm:spPr>
      <dgm:t>
        <a:bodyPr tIns="73152" bIns="73152"/>
        <a:lstStyle/>
        <a:p>
          <a:r>
            <a:rPr kumimoji="0" lang="en-US" sz="1800" b="0" u="none" strike="noStrike" cap="none" spc="0" normalizeH="0" baseline="0" noProof="0" dirty="0">
              <a:ln>
                <a:noFill/>
              </a:ln>
              <a:solidFill>
                <a:schemeClr val="bg1"/>
              </a:solidFill>
              <a:effectLst/>
              <a:uLnTx/>
              <a:uFillTx/>
              <a:latin typeface="Times New Roman"/>
              <a:cs typeface="Times New Roman"/>
            </a:rPr>
            <a:t>6%* non-</a:t>
          </a:r>
          <a:r>
            <a:rPr kumimoji="0" lang="en-US" sz="1800" b="0" u="none" strike="noStrike" cap="none" spc="0" normalizeH="0" baseline="0" noProof="0" dirty="0" err="1">
              <a:ln>
                <a:noFill/>
              </a:ln>
              <a:solidFill>
                <a:schemeClr val="bg1"/>
              </a:solidFill>
              <a:effectLst/>
              <a:uLnTx/>
              <a:uFillTx/>
              <a:latin typeface="Times New Roman"/>
              <a:cs typeface="Times New Roman"/>
            </a:rPr>
            <a:t>Hisp</a:t>
          </a:r>
          <a:r>
            <a:rPr kumimoji="0" lang="en-US" sz="1800" b="0" u="none" strike="noStrike" cap="none" spc="0" normalizeH="0" baseline="0" noProof="0" dirty="0">
              <a:ln>
                <a:noFill/>
              </a:ln>
              <a:solidFill>
                <a:schemeClr val="bg1"/>
              </a:solidFill>
              <a:effectLst/>
              <a:uLnTx/>
              <a:uFillTx/>
              <a:latin typeface="Times New Roman"/>
              <a:cs typeface="Times New Roman"/>
            </a:rPr>
            <a:t>. Black</a:t>
          </a:r>
        </a:p>
      </dgm:t>
    </dgm:pt>
    <dgm:pt modelId="{D72E05C2-F80A-4244-9DB6-787A4C87B93A}" type="parTrans" cxnId="{F5DF81ED-2840-47C0-853E-2D78451056EE}">
      <dgm:prSet/>
      <dgm:spPr/>
      <dgm:t>
        <a:bodyPr/>
        <a:lstStyle/>
        <a:p>
          <a:endParaRPr lang="en-US"/>
        </a:p>
      </dgm:t>
    </dgm:pt>
    <dgm:pt modelId="{B1F13804-7ADD-4B1F-B6BC-C81D38FB5A82}" type="sibTrans" cxnId="{F5DF81ED-2840-47C0-853E-2D78451056EE}">
      <dgm:prSet/>
      <dgm:spPr/>
      <dgm:t>
        <a:bodyPr/>
        <a:lstStyle/>
        <a:p>
          <a:endParaRPr lang="en-US"/>
        </a:p>
      </dgm:t>
    </dgm:pt>
    <dgm:pt modelId="{6378E37C-CAB3-4189-8FA2-F25E23116ED1}">
      <dgm:prSet custT="1"/>
      <dgm:spPr>
        <a:solidFill>
          <a:srgbClr val="576F7F">
            <a:alpha val="90000"/>
          </a:srgbClr>
        </a:solidFill>
      </dgm:spPr>
      <dgm:t>
        <a:bodyPr tIns="73152" bIns="73152"/>
        <a:lstStyle/>
        <a:p>
          <a:r>
            <a:rPr kumimoji="0" lang="en-US" sz="1800" b="0" u="none" strike="noStrike" cap="none" spc="0" normalizeH="0" baseline="0" noProof="0" dirty="0">
              <a:ln>
                <a:noFill/>
              </a:ln>
              <a:solidFill>
                <a:schemeClr val="bg1"/>
              </a:solidFill>
              <a:effectLst/>
              <a:uLnTx/>
              <a:uFillTx/>
              <a:latin typeface="Times New Roman"/>
              <a:cs typeface="Times New Roman"/>
            </a:rPr>
            <a:t>6%* </a:t>
          </a:r>
          <a:r>
            <a:rPr kumimoji="0" lang="en-US" sz="1800" b="0" u="none" strike="noStrike" cap="none" spc="0" normalizeH="0" baseline="0" noProof="0" dirty="0" err="1">
              <a:ln>
                <a:noFill/>
              </a:ln>
              <a:solidFill>
                <a:schemeClr val="bg1"/>
              </a:solidFill>
              <a:effectLst/>
              <a:uLnTx/>
              <a:uFillTx/>
              <a:latin typeface="Times New Roman"/>
              <a:cs typeface="Times New Roman"/>
            </a:rPr>
            <a:t>Hisp</a:t>
          </a:r>
          <a:r>
            <a:rPr kumimoji="0" lang="en-US" sz="1800" b="0" u="none" strike="noStrike" cap="none" spc="0" normalizeH="0" baseline="0" noProof="0" dirty="0">
              <a:ln>
                <a:noFill/>
              </a:ln>
              <a:solidFill>
                <a:schemeClr val="bg1"/>
              </a:solidFill>
              <a:effectLst/>
              <a:uLnTx/>
              <a:uFillTx/>
              <a:latin typeface="Times New Roman"/>
              <a:cs typeface="Times New Roman"/>
            </a:rPr>
            <a:t>.</a:t>
          </a:r>
        </a:p>
      </dgm:t>
    </dgm:pt>
    <dgm:pt modelId="{7D1B8B03-84A3-45EA-B259-FC3943F62599}" type="parTrans" cxnId="{20BCFB24-85B9-4C2F-804B-9AF801F23262}">
      <dgm:prSet/>
      <dgm:spPr/>
      <dgm:t>
        <a:bodyPr/>
        <a:lstStyle/>
        <a:p>
          <a:endParaRPr lang="en-US"/>
        </a:p>
      </dgm:t>
    </dgm:pt>
    <dgm:pt modelId="{DE6732B1-AF5B-4D61-A70C-65CADE5AD8F7}" type="sibTrans" cxnId="{20BCFB24-85B9-4C2F-804B-9AF801F23262}">
      <dgm:prSet/>
      <dgm:spPr/>
      <dgm:t>
        <a:bodyPr/>
        <a:lstStyle/>
        <a:p>
          <a:endParaRPr lang="en-US"/>
        </a:p>
      </dgm:t>
    </dgm:pt>
    <dgm:pt modelId="{E5E63707-D090-4811-8D7E-F58B8BB2495F}">
      <dgm:prSet custT="1"/>
      <dgm:spPr>
        <a:solidFill>
          <a:srgbClr val="576F7F">
            <a:alpha val="90000"/>
          </a:srgbClr>
        </a:solidFill>
      </dgm:spPr>
      <dgm:t>
        <a:bodyPr tIns="73152" bIns="73152"/>
        <a:lstStyle/>
        <a:p>
          <a:r>
            <a:rPr kumimoji="0" lang="en-US" sz="1800" b="0" u="none" strike="noStrike" cap="none" spc="0" normalizeH="0" baseline="0" noProof="0" dirty="0">
              <a:ln>
                <a:noFill/>
              </a:ln>
              <a:solidFill>
                <a:schemeClr val="bg1"/>
              </a:solidFill>
              <a:effectLst/>
              <a:uLnTx/>
              <a:uFillTx/>
              <a:latin typeface="Times New Roman"/>
              <a:cs typeface="Times New Roman"/>
            </a:rPr>
            <a:t>2%* non-</a:t>
          </a:r>
          <a:r>
            <a:rPr kumimoji="0" lang="en-US" sz="1800" b="0" u="none" strike="noStrike" cap="none" spc="0" normalizeH="0" baseline="0" noProof="0" dirty="0" err="1">
              <a:ln>
                <a:noFill/>
              </a:ln>
              <a:solidFill>
                <a:schemeClr val="bg1"/>
              </a:solidFill>
              <a:effectLst/>
              <a:uLnTx/>
              <a:uFillTx/>
              <a:latin typeface="Times New Roman"/>
              <a:cs typeface="Times New Roman"/>
            </a:rPr>
            <a:t>Hisp</a:t>
          </a:r>
          <a:r>
            <a:rPr kumimoji="0" lang="en-US" sz="1800" b="0" u="none" strike="noStrike" cap="none" spc="0" normalizeH="0" baseline="0" noProof="0" dirty="0">
              <a:ln>
                <a:noFill/>
              </a:ln>
              <a:solidFill>
                <a:schemeClr val="bg1"/>
              </a:solidFill>
              <a:effectLst/>
              <a:uLnTx/>
              <a:uFillTx/>
              <a:latin typeface="Times New Roman"/>
              <a:cs typeface="Times New Roman"/>
            </a:rPr>
            <a:t>. Asian</a:t>
          </a:r>
        </a:p>
      </dgm:t>
    </dgm:pt>
    <dgm:pt modelId="{6A296F5B-574D-4366-8AC2-3E463FAF51CB}" type="parTrans" cxnId="{25068C80-9138-4299-B0AC-7043458AC70E}">
      <dgm:prSet/>
      <dgm:spPr/>
      <dgm:t>
        <a:bodyPr/>
        <a:lstStyle/>
        <a:p>
          <a:endParaRPr lang="en-US"/>
        </a:p>
      </dgm:t>
    </dgm:pt>
    <dgm:pt modelId="{94F1463E-1BA5-4DF7-8EB9-FD15D11ACFC8}" type="sibTrans" cxnId="{25068C80-9138-4299-B0AC-7043458AC70E}">
      <dgm:prSet/>
      <dgm:spPr/>
      <dgm:t>
        <a:bodyPr/>
        <a:lstStyle/>
        <a:p>
          <a:endParaRPr lang="en-US"/>
        </a:p>
      </dgm:t>
    </dgm:pt>
    <dgm:pt modelId="{18709C5D-62C4-4D97-A437-975E3DFEDC0D}">
      <dgm:prSet custT="1"/>
      <dgm:spPr>
        <a:solidFill>
          <a:srgbClr val="576F7F">
            <a:alpha val="90000"/>
          </a:srgbClr>
        </a:solidFill>
      </dgm:spPr>
      <dgm:t>
        <a:bodyPr tIns="73152" bIns="73152"/>
        <a:lstStyle/>
        <a:p>
          <a:r>
            <a:rPr kumimoji="0" lang="en-US" sz="1800" b="0" u="none" strike="noStrike" cap="none" spc="0" normalizeH="0" baseline="0" noProof="0">
              <a:ln>
                <a:noFill/>
              </a:ln>
              <a:solidFill>
                <a:schemeClr val="bg1"/>
              </a:solidFill>
              <a:effectLst/>
              <a:uLnTx/>
              <a:uFillTx/>
              <a:latin typeface="Times New Roman"/>
              <a:cs typeface="Times New Roman"/>
            </a:rPr>
            <a:t>1% non-Hisp. two or more races</a:t>
          </a:r>
        </a:p>
      </dgm:t>
    </dgm:pt>
    <dgm:pt modelId="{52B217F9-5C59-4BCE-B60B-740ED1E825E6}" type="parTrans" cxnId="{8E25A11D-D2F1-4E5B-88A3-A89C932DD4F3}">
      <dgm:prSet/>
      <dgm:spPr/>
      <dgm:t>
        <a:bodyPr/>
        <a:lstStyle/>
        <a:p>
          <a:endParaRPr lang="en-US"/>
        </a:p>
      </dgm:t>
    </dgm:pt>
    <dgm:pt modelId="{FE0D4738-230E-4891-85EE-0A65AB7F76D4}" type="sibTrans" cxnId="{8E25A11D-D2F1-4E5B-88A3-A89C932DD4F3}">
      <dgm:prSet/>
      <dgm:spPr/>
      <dgm:t>
        <a:bodyPr/>
        <a:lstStyle/>
        <a:p>
          <a:endParaRPr lang="en-US"/>
        </a:p>
      </dgm:t>
    </dgm:pt>
    <dgm:pt modelId="{FA23CFA9-4947-4146-A927-82AE7B3B5460}" type="pres">
      <dgm:prSet presAssocID="{E233794D-F5E5-4C65-8136-D8DD8E9BF3BD}" presName="Name0" presStyleCnt="0">
        <dgm:presLayoutVars>
          <dgm:dir/>
          <dgm:animLvl val="lvl"/>
          <dgm:resizeHandles val="exact"/>
        </dgm:presLayoutVars>
      </dgm:prSet>
      <dgm:spPr/>
    </dgm:pt>
    <dgm:pt modelId="{4A9CD86B-BD9F-4E71-A1D1-EDD01BC9B3AA}" type="pres">
      <dgm:prSet presAssocID="{2DB9E33B-9F3D-4AE5-88F6-8BEA5D3FD1B2}" presName="linNode" presStyleCnt="0"/>
      <dgm:spPr/>
    </dgm:pt>
    <dgm:pt modelId="{CC74AECC-E88E-4026-A14D-9D8020CB9282}" type="pres">
      <dgm:prSet presAssocID="{2DB9E33B-9F3D-4AE5-88F6-8BEA5D3FD1B2}" presName="parentText" presStyleLbl="node1" presStyleIdx="0" presStyleCnt="5">
        <dgm:presLayoutVars>
          <dgm:chMax val="1"/>
          <dgm:bulletEnabled val="1"/>
        </dgm:presLayoutVars>
      </dgm:prSet>
      <dgm:spPr/>
    </dgm:pt>
    <dgm:pt modelId="{51C30773-5757-491E-B70D-1381ED9F2EB8}" type="pres">
      <dgm:prSet presAssocID="{2DB9E33B-9F3D-4AE5-88F6-8BEA5D3FD1B2}" presName="descendantText" presStyleLbl="alignAccFollowNode1" presStyleIdx="0" presStyleCnt="5" custScaleX="102623" custScaleY="109492">
        <dgm:presLayoutVars>
          <dgm:bulletEnabled val="1"/>
        </dgm:presLayoutVars>
      </dgm:prSet>
      <dgm:spPr>
        <a:xfrm rot="5400000">
          <a:off x="3807040" y="-1573598"/>
          <a:ext cx="724859" cy="3978036"/>
        </a:xfrm>
        <a:prstGeom prst="round2SameRect">
          <a:avLst/>
        </a:prstGeom>
      </dgm:spPr>
    </dgm:pt>
    <dgm:pt modelId="{8E291A6D-5F13-41F0-B29E-649BCC700A60}" type="pres">
      <dgm:prSet presAssocID="{E24BD1EF-AF44-44D1-BEEE-E02A2F4F14EE}" presName="sp" presStyleCnt="0"/>
      <dgm:spPr/>
    </dgm:pt>
    <dgm:pt modelId="{55CDDD34-F00C-45A9-A67D-25407A8053CA}" type="pres">
      <dgm:prSet presAssocID="{DAD69508-114A-498C-A343-416382960B61}" presName="linNode" presStyleCnt="0"/>
      <dgm:spPr/>
    </dgm:pt>
    <dgm:pt modelId="{5934D4A6-62DB-4318-9D73-7A26DBA377DC}" type="pres">
      <dgm:prSet presAssocID="{DAD69508-114A-498C-A343-416382960B61}" presName="parentText" presStyleLbl="node1" presStyleIdx="1" presStyleCnt="5" custScaleY="196467">
        <dgm:presLayoutVars>
          <dgm:chMax val="1"/>
          <dgm:bulletEnabled val="1"/>
        </dgm:presLayoutVars>
      </dgm:prSet>
      <dgm:spPr/>
    </dgm:pt>
    <dgm:pt modelId="{A01BDB36-21C4-457F-BB7B-F9DAC6841E42}" type="pres">
      <dgm:prSet presAssocID="{DAD69508-114A-498C-A343-416382960B61}" presName="descendantText" presStyleLbl="alignAccFollowNode1" presStyleIdx="1" presStyleCnt="5" custScaleY="238171">
        <dgm:presLayoutVars>
          <dgm:bulletEnabled val="1"/>
        </dgm:presLayoutVars>
      </dgm:prSet>
      <dgm:spPr/>
    </dgm:pt>
    <dgm:pt modelId="{CBFF8F2C-566D-45AF-9A9F-D9E5CEA4CB56}" type="pres">
      <dgm:prSet presAssocID="{2EBCB916-AD34-460B-9B55-53FDB1D02E15}" presName="sp" presStyleCnt="0"/>
      <dgm:spPr/>
    </dgm:pt>
    <dgm:pt modelId="{F9AFFE21-7077-4644-87B2-027AA0B2BC70}" type="pres">
      <dgm:prSet presAssocID="{03864D19-B6D6-4AE3-9D6E-196C76560D1D}" presName="linNode" presStyleCnt="0"/>
      <dgm:spPr/>
    </dgm:pt>
    <dgm:pt modelId="{C60E5BC1-B510-4B5D-84CD-A23D748B475A}" type="pres">
      <dgm:prSet presAssocID="{03864D19-B6D6-4AE3-9D6E-196C76560D1D}" presName="parentText" presStyleLbl="node1" presStyleIdx="2" presStyleCnt="5">
        <dgm:presLayoutVars>
          <dgm:chMax val="1"/>
          <dgm:bulletEnabled val="1"/>
        </dgm:presLayoutVars>
      </dgm:prSet>
      <dgm:spPr/>
    </dgm:pt>
    <dgm:pt modelId="{128A94F7-CFF9-4DB6-BB53-B6CF3D1899B8}" type="pres">
      <dgm:prSet presAssocID="{03864D19-B6D6-4AE3-9D6E-196C76560D1D}" presName="descendantText" presStyleLbl="alignAccFollowNode1" presStyleIdx="2" presStyleCnt="5">
        <dgm:presLayoutVars>
          <dgm:bulletEnabled val="1"/>
        </dgm:presLayoutVars>
      </dgm:prSet>
      <dgm:spPr/>
    </dgm:pt>
    <dgm:pt modelId="{B1660205-E226-4F3F-BD63-D2B7566291DD}" type="pres">
      <dgm:prSet presAssocID="{04297019-7D67-4488-A005-A3A2E6863E6A}" presName="sp" presStyleCnt="0"/>
      <dgm:spPr/>
    </dgm:pt>
    <dgm:pt modelId="{60A7BED3-E281-45BE-A434-449097726F9C}" type="pres">
      <dgm:prSet presAssocID="{4FA9E114-838E-4807-AA9A-2C8740105C20}" presName="linNode" presStyleCnt="0"/>
      <dgm:spPr/>
    </dgm:pt>
    <dgm:pt modelId="{75AFFBB3-D369-46CB-B37B-CF4C16A6FD1B}" type="pres">
      <dgm:prSet presAssocID="{4FA9E114-838E-4807-AA9A-2C8740105C20}" presName="parentText" presStyleLbl="node1" presStyleIdx="3" presStyleCnt="5">
        <dgm:presLayoutVars>
          <dgm:chMax val="1"/>
          <dgm:bulletEnabled val="1"/>
        </dgm:presLayoutVars>
      </dgm:prSet>
      <dgm:spPr/>
    </dgm:pt>
    <dgm:pt modelId="{73F2909D-8FA8-42CE-B32F-E6089CE6ACEE}" type="pres">
      <dgm:prSet presAssocID="{4FA9E114-838E-4807-AA9A-2C8740105C20}" presName="descendantText" presStyleLbl="alignAccFollowNode1" presStyleIdx="3" presStyleCnt="5">
        <dgm:presLayoutVars>
          <dgm:bulletEnabled val="1"/>
        </dgm:presLayoutVars>
      </dgm:prSet>
      <dgm:spPr/>
    </dgm:pt>
    <dgm:pt modelId="{B3295775-C8B3-46E2-9D70-A8BD5B8FB71D}" type="pres">
      <dgm:prSet presAssocID="{F787CB50-6CF6-460B-9D27-819AB1B4C50E}" presName="sp" presStyleCnt="0"/>
      <dgm:spPr/>
    </dgm:pt>
    <dgm:pt modelId="{1737ED76-B5E3-4F76-8383-B435ADAE6F6F}" type="pres">
      <dgm:prSet presAssocID="{E1646D41-A6ED-4ACD-AF91-EF4302F57967}" presName="linNode" presStyleCnt="0"/>
      <dgm:spPr/>
    </dgm:pt>
    <dgm:pt modelId="{18759BBA-6EB0-4687-8655-4A66C6E9531A}" type="pres">
      <dgm:prSet presAssocID="{E1646D41-A6ED-4ACD-AF91-EF4302F57967}" presName="parentText" presStyleLbl="node1" presStyleIdx="4" presStyleCnt="5">
        <dgm:presLayoutVars>
          <dgm:chMax val="1"/>
          <dgm:bulletEnabled val="1"/>
        </dgm:presLayoutVars>
      </dgm:prSet>
      <dgm:spPr/>
    </dgm:pt>
    <dgm:pt modelId="{560576D8-1913-4035-B22F-C61AFD390CB0}" type="pres">
      <dgm:prSet presAssocID="{E1646D41-A6ED-4ACD-AF91-EF4302F57967}" presName="descendantText" presStyleLbl="alignAccFollowNode1" presStyleIdx="4" presStyleCnt="5">
        <dgm:presLayoutVars>
          <dgm:bulletEnabled val="1"/>
        </dgm:presLayoutVars>
      </dgm:prSet>
      <dgm:spPr/>
    </dgm:pt>
  </dgm:ptLst>
  <dgm:cxnLst>
    <dgm:cxn modelId="{95332E0F-609C-4FFA-9BA0-667C0A3508A1}" type="presOf" srcId="{E1646D41-A6ED-4ACD-AF91-EF4302F57967}" destId="{18759BBA-6EB0-4687-8655-4A66C6E9531A}" srcOrd="0" destOrd="0" presId="urn:microsoft.com/office/officeart/2005/8/layout/vList5"/>
    <dgm:cxn modelId="{8E25A11D-D2F1-4E5B-88A3-A89C932DD4F3}" srcId="{DAD69508-114A-498C-A343-416382960B61}" destId="{18709C5D-62C4-4D97-A437-975E3DFEDC0D}" srcOrd="4" destOrd="0" parTransId="{52B217F9-5C59-4BCE-B60B-740ED1E825E6}" sibTransId="{FE0D4738-230E-4891-85EE-0A65AB7F76D4}"/>
    <dgm:cxn modelId="{1691CA1E-4201-48CF-8F0C-BE80552AA009}" type="presOf" srcId="{DAD69508-114A-498C-A343-416382960B61}" destId="{5934D4A6-62DB-4318-9D73-7A26DBA377DC}" srcOrd="0" destOrd="0" presId="urn:microsoft.com/office/officeart/2005/8/layout/vList5"/>
    <dgm:cxn modelId="{20BCFB24-85B9-4C2F-804B-9AF801F23262}" srcId="{DAD69508-114A-498C-A343-416382960B61}" destId="{6378E37C-CAB3-4189-8FA2-F25E23116ED1}" srcOrd="2" destOrd="0" parTransId="{7D1B8B03-84A3-45EA-B259-FC3943F62599}" sibTransId="{DE6732B1-AF5B-4D61-A70C-65CADE5AD8F7}"/>
    <dgm:cxn modelId="{34DACC27-2C54-422D-A03A-E1B3022F372A}" type="presOf" srcId="{03864D19-B6D6-4AE3-9D6E-196C76560D1D}" destId="{C60E5BC1-B510-4B5D-84CD-A23D748B475A}" srcOrd="0" destOrd="0" presId="urn:microsoft.com/office/officeart/2005/8/layout/vList5"/>
    <dgm:cxn modelId="{AEAEF22A-547E-47A7-B4C8-28BEC283207E}" type="presOf" srcId="{E5E63707-D090-4811-8D7E-F58B8BB2495F}" destId="{A01BDB36-21C4-457F-BB7B-F9DAC6841E42}" srcOrd="0" destOrd="3" presId="urn:microsoft.com/office/officeart/2005/8/layout/vList5"/>
    <dgm:cxn modelId="{16CF6C31-8086-47A9-A85B-0CFF4422C659}" type="presOf" srcId="{5A62A527-E82B-4C34-AADF-F4B2EA76FB53}" destId="{128A94F7-CFF9-4DB6-BB53-B6CF3D1899B8}" srcOrd="0" destOrd="0" presId="urn:microsoft.com/office/officeart/2005/8/layout/vList5"/>
    <dgm:cxn modelId="{DFC4B933-F676-4013-A926-44D0A4CCF124}" srcId="{4FA9E114-838E-4807-AA9A-2C8740105C20}" destId="{CE5A9F1F-1768-4B61-B1C1-2CD1D9FF6548}" srcOrd="0" destOrd="0" parTransId="{2BA45339-2CD3-4E15-9401-C727D9EA0BEC}" sibTransId="{2D7A0C97-2847-4B94-9ECE-E0BD96A1E52A}"/>
    <dgm:cxn modelId="{97429135-D950-4B7A-83F7-AC06B69EFB34}" type="presOf" srcId="{8B34D852-4BB8-4EE2-B863-4D09A9443F21}" destId="{560576D8-1913-4035-B22F-C61AFD390CB0}" srcOrd="0" destOrd="0" presId="urn:microsoft.com/office/officeart/2005/8/layout/vList5"/>
    <dgm:cxn modelId="{1C01D042-102A-4693-B345-E0ED7F09C5DD}" srcId="{E233794D-F5E5-4C65-8136-D8DD8E9BF3BD}" destId="{03864D19-B6D6-4AE3-9D6E-196C76560D1D}" srcOrd="2" destOrd="0" parTransId="{B507719B-BD19-46A8-AF6D-771C50B85BAD}" sibTransId="{04297019-7D67-4488-A005-A3A2E6863E6A}"/>
    <dgm:cxn modelId="{94BDEA63-5DD1-4B70-A591-D2F4E39F4794}" type="presOf" srcId="{3EB53868-4F1C-4C47-A2E6-CB8448EA3585}" destId="{A01BDB36-21C4-457F-BB7B-F9DAC6841E42}" srcOrd="0" destOrd="0" presId="urn:microsoft.com/office/officeart/2005/8/layout/vList5"/>
    <dgm:cxn modelId="{6ACE3246-3CEA-4127-A6B8-9EACEB56DA31}" srcId="{E233794D-F5E5-4C65-8136-D8DD8E9BF3BD}" destId="{2DB9E33B-9F3D-4AE5-88F6-8BEA5D3FD1B2}" srcOrd="0" destOrd="0" parTransId="{875BC116-012A-48A4-86B6-7A34A21C7547}" sibTransId="{E24BD1EF-AF44-44D1-BEEE-E02A2F4F14EE}"/>
    <dgm:cxn modelId="{6AEA0847-F4E3-4EC5-9A28-C2E79135C6BA}" type="presOf" srcId="{6378E37C-CAB3-4189-8FA2-F25E23116ED1}" destId="{A01BDB36-21C4-457F-BB7B-F9DAC6841E42}" srcOrd="0" destOrd="2" presId="urn:microsoft.com/office/officeart/2005/8/layout/vList5"/>
    <dgm:cxn modelId="{9AFC896B-8A17-4143-93D4-D1070AEBDD10}" srcId="{DAD69508-114A-498C-A343-416382960B61}" destId="{3EB53868-4F1C-4C47-A2E6-CB8448EA3585}" srcOrd="0" destOrd="0" parTransId="{7333C9D5-2A98-4372-B450-BE91C124ECFB}" sibTransId="{5BC91703-4DFA-443B-A5C2-49F0FADB9AD3}"/>
    <dgm:cxn modelId="{5DCFA673-DD31-4161-BD9B-BA277C99E9FD}" srcId="{E233794D-F5E5-4C65-8136-D8DD8E9BF3BD}" destId="{E1646D41-A6ED-4ACD-AF91-EF4302F57967}" srcOrd="4" destOrd="0" parTransId="{74B7D965-7AB5-4A00-9DC5-6839FCFA8A45}" sibTransId="{4E5193C3-8945-462B-9871-A56EBCADF3E3}"/>
    <dgm:cxn modelId="{0A21F57B-F7B9-4E04-A2F2-CFFF8DEDBDAB}" type="presOf" srcId="{AFD73E67-8FF1-4006-B767-054AA427516D}" destId="{A01BDB36-21C4-457F-BB7B-F9DAC6841E42}" srcOrd="0" destOrd="1" presId="urn:microsoft.com/office/officeart/2005/8/layout/vList5"/>
    <dgm:cxn modelId="{0401827E-5918-4152-BB07-6E9B60DB1432}" srcId="{2DB9E33B-9F3D-4AE5-88F6-8BEA5D3FD1B2}" destId="{33DD9A94-8462-4594-B1F8-2392DBC03565}" srcOrd="0" destOrd="0" parTransId="{8E23D177-0A3F-4431-9A3B-365B7F0AE34D}" sibTransId="{91F06A29-7F09-463A-A825-073210B68786}"/>
    <dgm:cxn modelId="{25068C80-9138-4299-B0AC-7043458AC70E}" srcId="{DAD69508-114A-498C-A343-416382960B61}" destId="{E5E63707-D090-4811-8D7E-F58B8BB2495F}" srcOrd="3" destOrd="0" parTransId="{6A296F5B-574D-4366-8AC2-3E463FAF51CB}" sibTransId="{94F1463E-1BA5-4DF7-8EB9-FD15D11ACFC8}"/>
    <dgm:cxn modelId="{7E188C80-D050-4FDA-B9ED-DAB149A10BF0}" srcId="{E1646D41-A6ED-4ACD-AF91-EF4302F57967}" destId="{8B34D852-4BB8-4EE2-B863-4D09A9443F21}" srcOrd="0" destOrd="0" parTransId="{E1814279-E691-4CF9-B519-1E0DC7D2C373}" sibTransId="{D634F630-F94B-4191-AC77-F9606A8F711E}"/>
    <dgm:cxn modelId="{8B4D698A-27E7-4962-8C10-730E8A1AD3B2}" type="presOf" srcId="{E233794D-F5E5-4C65-8136-D8DD8E9BF3BD}" destId="{FA23CFA9-4947-4146-A927-82AE7B3B5460}" srcOrd="0" destOrd="0" presId="urn:microsoft.com/office/officeart/2005/8/layout/vList5"/>
    <dgm:cxn modelId="{8C193B8E-C929-41C2-AED1-E1592974E8C7}" type="presOf" srcId="{2DB9E33B-9F3D-4AE5-88F6-8BEA5D3FD1B2}" destId="{CC74AECC-E88E-4026-A14D-9D8020CB9282}" srcOrd="0" destOrd="0" presId="urn:microsoft.com/office/officeart/2005/8/layout/vList5"/>
    <dgm:cxn modelId="{265F7495-BC5C-4F0A-8CB2-F853E543C16B}" srcId="{E233794D-F5E5-4C65-8136-D8DD8E9BF3BD}" destId="{DAD69508-114A-498C-A343-416382960B61}" srcOrd="1" destOrd="0" parTransId="{D451EE19-D844-4D10-B818-7981D106F40D}" sibTransId="{2EBCB916-AD34-460B-9B55-53FDB1D02E15}"/>
    <dgm:cxn modelId="{4A951AA1-862E-4450-AB50-403349FC4941}" type="presOf" srcId="{18709C5D-62C4-4D97-A437-975E3DFEDC0D}" destId="{A01BDB36-21C4-457F-BB7B-F9DAC6841E42}" srcOrd="0" destOrd="4" presId="urn:microsoft.com/office/officeart/2005/8/layout/vList5"/>
    <dgm:cxn modelId="{6AFE68B6-5DE3-41F8-981D-4A45BCF0C480}" type="presOf" srcId="{CE5A9F1F-1768-4B61-B1C1-2CD1D9FF6548}" destId="{73F2909D-8FA8-42CE-B32F-E6089CE6ACEE}" srcOrd="0" destOrd="0" presId="urn:microsoft.com/office/officeart/2005/8/layout/vList5"/>
    <dgm:cxn modelId="{DAF895B9-54D5-4FA6-A888-EB95301DF0F3}" srcId="{E233794D-F5E5-4C65-8136-D8DD8E9BF3BD}" destId="{4FA9E114-838E-4807-AA9A-2C8740105C20}" srcOrd="3" destOrd="0" parTransId="{AA78B8F2-2A40-45B4-9982-EA037EA613FD}" sibTransId="{F787CB50-6CF6-460B-9D27-819AB1B4C50E}"/>
    <dgm:cxn modelId="{67CA3DD9-EBF4-4EDC-934B-DE2E9D52BC42}" type="presOf" srcId="{33DD9A94-8462-4594-B1F8-2392DBC03565}" destId="{51C30773-5757-491E-B70D-1381ED9F2EB8}" srcOrd="0" destOrd="0" presId="urn:microsoft.com/office/officeart/2005/8/layout/vList5"/>
    <dgm:cxn modelId="{B54A09E8-EFAF-4830-91AB-E4FF54B0945A}" type="presOf" srcId="{4FA9E114-838E-4807-AA9A-2C8740105C20}" destId="{75AFFBB3-D369-46CB-B37B-CF4C16A6FD1B}" srcOrd="0" destOrd="0" presId="urn:microsoft.com/office/officeart/2005/8/layout/vList5"/>
    <dgm:cxn modelId="{F5DF81ED-2840-47C0-853E-2D78451056EE}" srcId="{DAD69508-114A-498C-A343-416382960B61}" destId="{AFD73E67-8FF1-4006-B767-054AA427516D}" srcOrd="1" destOrd="0" parTransId="{D72E05C2-F80A-4244-9DB6-787A4C87B93A}" sibTransId="{B1F13804-7ADD-4B1F-B6BC-C81D38FB5A82}"/>
    <dgm:cxn modelId="{3D39F3FA-CAE0-48F0-AE1D-ADE13F84DE16}" srcId="{03864D19-B6D6-4AE3-9D6E-196C76560D1D}" destId="{5A62A527-E82B-4C34-AADF-F4B2EA76FB53}" srcOrd="0" destOrd="0" parTransId="{EFE06928-CC30-4B06-BB05-51F7A223BF31}" sibTransId="{D15D08A0-A931-4436-8A15-6DFE03274855}"/>
    <dgm:cxn modelId="{9786F1FC-59D3-455B-B607-6F2C971C853D}" type="presParOf" srcId="{FA23CFA9-4947-4146-A927-82AE7B3B5460}" destId="{4A9CD86B-BD9F-4E71-A1D1-EDD01BC9B3AA}" srcOrd="0" destOrd="0" presId="urn:microsoft.com/office/officeart/2005/8/layout/vList5"/>
    <dgm:cxn modelId="{FFFAD896-19CD-4314-BB1A-52978D4CE4C4}" type="presParOf" srcId="{4A9CD86B-BD9F-4E71-A1D1-EDD01BC9B3AA}" destId="{CC74AECC-E88E-4026-A14D-9D8020CB9282}" srcOrd="0" destOrd="0" presId="urn:microsoft.com/office/officeart/2005/8/layout/vList5"/>
    <dgm:cxn modelId="{89F00724-FA06-4356-9D37-9F0A864C04C1}" type="presParOf" srcId="{4A9CD86B-BD9F-4E71-A1D1-EDD01BC9B3AA}" destId="{51C30773-5757-491E-B70D-1381ED9F2EB8}" srcOrd="1" destOrd="0" presId="urn:microsoft.com/office/officeart/2005/8/layout/vList5"/>
    <dgm:cxn modelId="{30269327-DBAB-4D1E-83B4-12D78E3F685C}" type="presParOf" srcId="{FA23CFA9-4947-4146-A927-82AE7B3B5460}" destId="{8E291A6D-5F13-41F0-B29E-649BCC700A60}" srcOrd="1" destOrd="0" presId="urn:microsoft.com/office/officeart/2005/8/layout/vList5"/>
    <dgm:cxn modelId="{CFFAD017-F7C6-4099-A2F7-A05092B955A0}" type="presParOf" srcId="{FA23CFA9-4947-4146-A927-82AE7B3B5460}" destId="{55CDDD34-F00C-45A9-A67D-25407A8053CA}" srcOrd="2" destOrd="0" presId="urn:microsoft.com/office/officeart/2005/8/layout/vList5"/>
    <dgm:cxn modelId="{C817F019-3C33-4581-8CFD-AAD6DDC094C8}" type="presParOf" srcId="{55CDDD34-F00C-45A9-A67D-25407A8053CA}" destId="{5934D4A6-62DB-4318-9D73-7A26DBA377DC}" srcOrd="0" destOrd="0" presId="urn:microsoft.com/office/officeart/2005/8/layout/vList5"/>
    <dgm:cxn modelId="{92DF44FF-0E28-4575-952C-EFA270BF655B}" type="presParOf" srcId="{55CDDD34-F00C-45A9-A67D-25407A8053CA}" destId="{A01BDB36-21C4-457F-BB7B-F9DAC6841E42}" srcOrd="1" destOrd="0" presId="urn:microsoft.com/office/officeart/2005/8/layout/vList5"/>
    <dgm:cxn modelId="{9A49E774-2379-45D7-AD1B-A9E041091481}" type="presParOf" srcId="{FA23CFA9-4947-4146-A927-82AE7B3B5460}" destId="{CBFF8F2C-566D-45AF-9A9F-D9E5CEA4CB56}" srcOrd="3" destOrd="0" presId="urn:microsoft.com/office/officeart/2005/8/layout/vList5"/>
    <dgm:cxn modelId="{44273031-710B-4EA9-9741-50E3B9DCA67E}" type="presParOf" srcId="{FA23CFA9-4947-4146-A927-82AE7B3B5460}" destId="{F9AFFE21-7077-4644-87B2-027AA0B2BC70}" srcOrd="4" destOrd="0" presId="urn:microsoft.com/office/officeart/2005/8/layout/vList5"/>
    <dgm:cxn modelId="{866AE70F-755E-4A7A-8078-9B505CCBCD3B}" type="presParOf" srcId="{F9AFFE21-7077-4644-87B2-027AA0B2BC70}" destId="{C60E5BC1-B510-4B5D-84CD-A23D748B475A}" srcOrd="0" destOrd="0" presId="urn:microsoft.com/office/officeart/2005/8/layout/vList5"/>
    <dgm:cxn modelId="{DC1193AF-4769-4235-8BA3-0B94D97C7F0D}" type="presParOf" srcId="{F9AFFE21-7077-4644-87B2-027AA0B2BC70}" destId="{128A94F7-CFF9-4DB6-BB53-B6CF3D1899B8}" srcOrd="1" destOrd="0" presId="urn:microsoft.com/office/officeart/2005/8/layout/vList5"/>
    <dgm:cxn modelId="{E2E91F55-10C4-4F0A-B1DE-8D0643B6473D}" type="presParOf" srcId="{FA23CFA9-4947-4146-A927-82AE7B3B5460}" destId="{B1660205-E226-4F3F-BD63-D2B7566291DD}" srcOrd="5" destOrd="0" presId="urn:microsoft.com/office/officeart/2005/8/layout/vList5"/>
    <dgm:cxn modelId="{8040C4D5-DC9A-447F-A7E0-9EA881B84543}" type="presParOf" srcId="{FA23CFA9-4947-4146-A927-82AE7B3B5460}" destId="{60A7BED3-E281-45BE-A434-449097726F9C}" srcOrd="6" destOrd="0" presId="urn:microsoft.com/office/officeart/2005/8/layout/vList5"/>
    <dgm:cxn modelId="{F924C32D-E63A-46D1-B233-9F1E51237DBB}" type="presParOf" srcId="{60A7BED3-E281-45BE-A434-449097726F9C}" destId="{75AFFBB3-D369-46CB-B37B-CF4C16A6FD1B}" srcOrd="0" destOrd="0" presId="urn:microsoft.com/office/officeart/2005/8/layout/vList5"/>
    <dgm:cxn modelId="{526C252F-7338-4D3F-A677-F6F04FEE3DA2}" type="presParOf" srcId="{60A7BED3-E281-45BE-A434-449097726F9C}" destId="{73F2909D-8FA8-42CE-B32F-E6089CE6ACEE}" srcOrd="1" destOrd="0" presId="urn:microsoft.com/office/officeart/2005/8/layout/vList5"/>
    <dgm:cxn modelId="{753C08B0-D626-4C1A-A585-13C21F1AECBA}" type="presParOf" srcId="{FA23CFA9-4947-4146-A927-82AE7B3B5460}" destId="{B3295775-C8B3-46E2-9D70-A8BD5B8FB71D}" srcOrd="7" destOrd="0" presId="urn:microsoft.com/office/officeart/2005/8/layout/vList5"/>
    <dgm:cxn modelId="{79C2EE18-2E06-4AAB-8887-8E85244AAF7F}" type="presParOf" srcId="{FA23CFA9-4947-4146-A927-82AE7B3B5460}" destId="{1737ED76-B5E3-4F76-8383-B435ADAE6F6F}" srcOrd="8" destOrd="0" presId="urn:microsoft.com/office/officeart/2005/8/layout/vList5"/>
    <dgm:cxn modelId="{DB64404C-A4A3-44FA-B167-3DDA516B572E}" type="presParOf" srcId="{1737ED76-B5E3-4F76-8383-B435ADAE6F6F}" destId="{18759BBA-6EB0-4687-8655-4A66C6E9531A}" srcOrd="0" destOrd="0" presId="urn:microsoft.com/office/officeart/2005/8/layout/vList5"/>
    <dgm:cxn modelId="{7F6C88A5-94E3-4C3B-8715-635F2BF03249}" type="presParOf" srcId="{1737ED76-B5E3-4F76-8383-B435ADAE6F6F}" destId="{560576D8-1913-4035-B22F-C61AFD390CB0}" srcOrd="1" destOrd="0" presId="urn:microsoft.com/office/officeart/2005/8/layout/vList5"/>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233794D-F5E5-4C65-8136-D8DD8E9BF3B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AD69508-114A-498C-A343-416382960B61}">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D451EE19-D844-4D10-B818-7981D106F40D}" type="par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2EBCB916-AD34-460B-9B55-53FDB1D02E15}" type="sib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3EB53868-4F1C-4C47-A2E6-CB8448EA3585}">
      <dgm:prSet phldrT="[Text]" custT="1"/>
      <dgm:spPr>
        <a:solidFill>
          <a:srgbClr val="FBB03B">
            <a:alpha val="90000"/>
          </a:srgbClr>
        </a:solidFill>
      </dgm:spPr>
      <dgm:t>
        <a:bodyPr/>
        <a:lstStyle/>
        <a:p>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80% non-</a:t>
          </a:r>
          <a:r>
            <a:rPr kumimoji="0" lang="en-US" sz="1800" b="0" i="0" u="none" strike="noStrike"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White</a:t>
          </a:r>
          <a:endParaRPr lang="en-US" sz="1800" dirty="0">
            <a:latin typeface="Times New Roman" panose="02020603050405020304" pitchFamily="18" charset="0"/>
            <a:cs typeface="Times New Roman" panose="02020603050405020304" pitchFamily="18" charset="0"/>
          </a:endParaRPr>
        </a:p>
      </dgm:t>
    </dgm:pt>
    <dgm:pt modelId="{7333C9D5-2A98-4372-B450-BE91C124ECFB}" type="par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5BC91703-4DFA-443B-A5C2-49F0FADB9AD3}" type="sib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03864D19-B6D6-4AE3-9D6E-196C76560D1D}">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B507719B-BD19-46A8-AF6D-771C50B85BAD}" type="par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04297019-7D67-4488-A005-A3A2E6863E6A}" type="sib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5A62A527-E82B-4C34-AADF-F4B2EA76FB53}">
      <dgm:prSet phldrT="[Text]" custT="1"/>
      <dgm:spPr>
        <a:solidFill>
          <a:srgbClr val="FBB03B">
            <a:alpha val="90000"/>
          </a:srgbClr>
        </a:solidFill>
      </dgm:spPr>
      <dgm:t>
        <a:bodyPr/>
        <a:lstStyle/>
        <a:p>
          <a:pPr>
            <a:buNone/>
          </a:pPr>
          <a:r>
            <a:rPr lang="en-US" sz="2400" dirty="0">
              <a:latin typeface="Times New Roman" panose="02020603050405020304" pitchFamily="18" charset="0"/>
              <a:cs typeface="Times New Roman" panose="02020603050405020304" pitchFamily="18" charset="0"/>
            </a:rPr>
            <a:t>77% female</a:t>
          </a:r>
        </a:p>
      </dgm:t>
    </dgm:pt>
    <dgm:pt modelId="{EFE06928-CC30-4B06-BB05-51F7A223BF31}" type="par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D15D08A0-A931-4436-8A15-6DFE03274855}" type="sib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4FA9E114-838E-4807-AA9A-2C8740105C20}">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AA78B8F2-2A40-45B4-9982-EA037EA613FD}" type="par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F787CB50-6CF6-460B-9D27-819AB1B4C50E}" type="sib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E1646D41-A6ED-4ACD-AF91-EF4302F57967}">
      <dgm:prSet phldrT="[Text]"/>
      <dgm:spPr>
        <a:noFill/>
      </dgm:spPr>
      <dgm:t>
        <a:bodyPr/>
        <a:lstStyle/>
        <a:p>
          <a:endParaRPr lang="en-US">
            <a:latin typeface="Times New Roman" panose="02020603050405020304" pitchFamily="18" charset="0"/>
            <a:cs typeface="Times New Roman" panose="02020603050405020304" pitchFamily="18" charset="0"/>
          </a:endParaRPr>
        </a:p>
      </dgm:t>
    </dgm:pt>
    <dgm:pt modelId="{74B7D965-7AB5-4A00-9DC5-6839FCFA8A45}" type="par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4E5193C3-8945-462B-9871-A56EBCADF3E3}" type="sib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CE5A9F1F-1768-4B61-B1C1-2CD1D9FF6548}">
      <dgm:prSet phldrT="[Text]" custT="1"/>
      <dgm:spPr>
        <a:solidFill>
          <a:srgbClr val="FBB03B">
            <a:alpha val="90000"/>
          </a:srgbClr>
        </a:solidFill>
      </dgm:spPr>
      <dgm:t>
        <a:bodyPr/>
        <a:lstStyle/>
        <a:p>
          <a:pPr>
            <a:buNone/>
          </a:pPr>
          <a:r>
            <a:rPr lang="en-US" sz="2400" dirty="0">
              <a:latin typeface="Times New Roman" panose="02020603050405020304" pitchFamily="18" charset="0"/>
              <a:cs typeface="Times New Roman" panose="02020603050405020304" pitchFamily="18" charset="0"/>
            </a:rPr>
            <a:t>43 years old</a:t>
          </a:r>
        </a:p>
      </dgm:t>
    </dgm:pt>
    <dgm:pt modelId="{2BA45339-2CD3-4E15-9401-C727D9EA0BEC}" type="par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2D7A0C97-2847-4B94-9ECE-E0BD96A1E52A}" type="sib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8B34D852-4BB8-4EE2-B863-4D09A9443F21}">
      <dgm:prSet phldrT="[Text]" custT="1"/>
      <dgm:spPr>
        <a:solidFill>
          <a:srgbClr val="FBB03B">
            <a:alpha val="90000"/>
          </a:srgbClr>
        </a:solidFill>
      </dgm:spPr>
      <dgm:t>
        <a:bodyPr/>
        <a:lstStyle/>
        <a:p>
          <a:pPr>
            <a:buClrTx/>
            <a:buSzTx/>
            <a:buFontTx/>
            <a:buNone/>
          </a:pPr>
          <a:r>
            <a:rPr kumimoji="0" lang="en-US" sz="24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$61,600 (base, full-time)</a:t>
          </a:r>
          <a:endParaRPr lang="en-US" sz="2400" dirty="0">
            <a:latin typeface="Times New Roman" panose="02020603050405020304" pitchFamily="18" charset="0"/>
            <a:cs typeface="Times New Roman" panose="02020603050405020304" pitchFamily="18" charset="0"/>
          </a:endParaRPr>
        </a:p>
      </dgm:t>
    </dgm:pt>
    <dgm:pt modelId="{E1814279-E691-4CF9-B519-1E0DC7D2C373}" type="par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D634F630-F94B-4191-AC77-F9606A8F711E}" type="sib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33DD9A94-8462-4594-B1F8-2392DBC03565}">
      <dgm:prSet phldrT="[Text]"/>
      <dgm:spPr>
        <a:solidFill>
          <a:srgbClr val="FBB03B">
            <a:alpha val="90000"/>
          </a:srgbClr>
        </a:solidFill>
      </dgm:spPr>
      <dgm:t>
        <a:bodyPr/>
        <a:lstStyle/>
        <a:p>
          <a:pPr>
            <a:buNone/>
          </a:pPr>
          <a:r>
            <a:rPr lang="en-US" dirty="0">
              <a:latin typeface="Times New Roman" panose="02020603050405020304" pitchFamily="18" charset="0"/>
              <a:cs typeface="Times New Roman" panose="02020603050405020304" pitchFamily="18" charset="0"/>
            </a:rPr>
            <a:t>Public</a:t>
          </a:r>
        </a:p>
      </dgm:t>
    </dgm:pt>
    <dgm:pt modelId="{8E23D177-0A3F-4431-9A3B-365B7F0AE34D}" type="par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91F06A29-7F09-463A-A825-073210B68786}" type="sib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2DB9E33B-9F3D-4AE5-88F6-8BEA5D3FD1B2}">
      <dgm:prSet phldrT="[Text]"/>
      <dgm:spPr>
        <a:solidFill>
          <a:schemeClr val="bg1"/>
        </a:solidFill>
      </dgm:spPr>
      <dgm:t>
        <a:bodyPr/>
        <a:lstStyle/>
        <a:p>
          <a:endParaRPr lang="en-US">
            <a:latin typeface="Times New Roman" panose="02020603050405020304" pitchFamily="18" charset="0"/>
            <a:cs typeface="Times New Roman" panose="02020603050405020304" pitchFamily="18" charset="0"/>
          </a:endParaRPr>
        </a:p>
      </dgm:t>
    </dgm:pt>
    <dgm:pt modelId="{E24BD1EF-AF44-44D1-BEEE-E02A2F4F14EE}" type="sib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875BC116-012A-48A4-86B6-7A34A21C7547}" type="par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AD56EA09-7648-4875-94E8-C5418BFE6898}">
      <dgm:prSet custT="1"/>
      <dgm:spPr>
        <a:solidFill>
          <a:srgbClr val="FBB03B">
            <a:alpha val="90000"/>
          </a:srgbClr>
        </a:solidFill>
      </dgm:spPr>
      <dgm:t>
        <a:bodyPr/>
        <a:lstStyle/>
        <a:p>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a:t>
          </a:r>
          <a:r>
            <a:rPr kumimoji="0" lang="en-US" sz="1800" b="0" i="0" u="none" strike="noStrike"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dgm:t>
    </dgm:pt>
    <dgm:pt modelId="{75ADDF03-8229-437A-ACD7-3B13F0117F8D}" type="parTrans" cxnId="{DB659385-FF1B-4DEC-B670-7CF55D926653}">
      <dgm:prSet/>
      <dgm:spPr/>
      <dgm:t>
        <a:bodyPr/>
        <a:lstStyle/>
        <a:p>
          <a:endParaRPr lang="en-US"/>
        </a:p>
      </dgm:t>
    </dgm:pt>
    <dgm:pt modelId="{B11CB202-4FEB-40F3-9BF2-7078D3B7144C}" type="sibTrans" cxnId="{DB659385-FF1B-4DEC-B670-7CF55D926653}">
      <dgm:prSet/>
      <dgm:spPr/>
      <dgm:t>
        <a:bodyPr/>
        <a:lstStyle/>
        <a:p>
          <a:endParaRPr lang="en-US"/>
        </a:p>
      </dgm:t>
    </dgm:pt>
    <dgm:pt modelId="{3793A373-58A6-4226-8008-C99128E0B3E1}">
      <dgm:prSet custT="1"/>
      <dgm:spPr>
        <a:solidFill>
          <a:srgbClr val="FBB03B">
            <a:alpha val="90000"/>
          </a:srgbClr>
        </a:solidFill>
      </dgm:spPr>
      <dgm:t>
        <a:bodyPr/>
        <a:lstStyle/>
        <a:p>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 non-</a:t>
          </a:r>
          <a:r>
            <a:rPr kumimoji="0" lang="en-US" sz="1800" b="0" i="0" u="none" strike="noStrike"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Black</a:t>
          </a:r>
        </a:p>
      </dgm:t>
    </dgm:pt>
    <dgm:pt modelId="{E38E60A5-894C-43AF-A263-9DA1082B3FF1}" type="parTrans" cxnId="{5C1D6282-C9EB-49E9-9522-80319F7B0D2E}">
      <dgm:prSet/>
      <dgm:spPr/>
      <dgm:t>
        <a:bodyPr/>
        <a:lstStyle/>
        <a:p>
          <a:endParaRPr lang="en-US"/>
        </a:p>
      </dgm:t>
    </dgm:pt>
    <dgm:pt modelId="{7C644518-542B-41EF-A6D6-48A361D8ED94}" type="sibTrans" cxnId="{5C1D6282-C9EB-49E9-9522-80319F7B0D2E}">
      <dgm:prSet/>
      <dgm:spPr/>
      <dgm:t>
        <a:bodyPr/>
        <a:lstStyle/>
        <a:p>
          <a:endParaRPr lang="en-US"/>
        </a:p>
      </dgm:t>
    </dgm:pt>
    <dgm:pt modelId="{B30AB991-8402-456B-A77C-6722E3FAB6DD}">
      <dgm:prSet custT="1"/>
      <dgm:spPr>
        <a:solidFill>
          <a:srgbClr val="FBB03B">
            <a:alpha val="90000"/>
          </a:srgbClr>
        </a:solidFill>
      </dgm:spPr>
      <dgm:t>
        <a:bodyPr/>
        <a:lstStyle/>
        <a:p>
          <a:r>
            <a:rPr kumimoji="0" lang="en-US" sz="1800" b="0" i="0" u="none" strike="noStrike"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 non-Hisp. Asian</a:t>
          </a:r>
        </a:p>
      </dgm:t>
    </dgm:pt>
    <dgm:pt modelId="{E1A44AA2-7393-47AD-AEF9-5770B1CD796E}" type="parTrans" cxnId="{C8187C1A-E914-4F22-9E3B-67B21830E8D9}">
      <dgm:prSet/>
      <dgm:spPr/>
      <dgm:t>
        <a:bodyPr/>
        <a:lstStyle/>
        <a:p>
          <a:endParaRPr lang="en-US"/>
        </a:p>
      </dgm:t>
    </dgm:pt>
    <dgm:pt modelId="{35EF96B5-4F9B-4364-997C-C1ED0B4198F5}" type="sibTrans" cxnId="{C8187C1A-E914-4F22-9E3B-67B21830E8D9}">
      <dgm:prSet/>
      <dgm:spPr/>
      <dgm:t>
        <a:bodyPr/>
        <a:lstStyle/>
        <a:p>
          <a:endParaRPr lang="en-US"/>
        </a:p>
      </dgm:t>
    </dgm:pt>
    <dgm:pt modelId="{9352296E-CD33-4F6A-B411-0875010C74DC}">
      <dgm:prSet custT="1"/>
      <dgm:spPr>
        <a:solidFill>
          <a:srgbClr val="FBB03B">
            <a:alpha val="90000"/>
          </a:srgbClr>
        </a:solidFill>
      </dgm:spPr>
      <dgm:t>
        <a:bodyPr/>
        <a:lstStyle/>
        <a:p>
          <a:r>
            <a:rPr kumimoji="0" lang="en-US" sz="1800" b="0" i="0" u="none" strike="noStrike"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 non-Hisp. two or more races</a:t>
          </a:r>
        </a:p>
      </dgm:t>
    </dgm:pt>
    <dgm:pt modelId="{381BE1FB-E3D3-4DC2-89C4-8F87CB468154}" type="parTrans" cxnId="{926AC104-EBD4-4D2E-BB93-B830A9DC4BCC}">
      <dgm:prSet/>
      <dgm:spPr/>
      <dgm:t>
        <a:bodyPr/>
        <a:lstStyle/>
        <a:p>
          <a:endParaRPr lang="en-US"/>
        </a:p>
      </dgm:t>
    </dgm:pt>
    <dgm:pt modelId="{44D72177-11AC-4268-A13B-178E1A33F3AD}" type="sibTrans" cxnId="{926AC104-EBD4-4D2E-BB93-B830A9DC4BCC}">
      <dgm:prSet/>
      <dgm:spPr/>
      <dgm:t>
        <a:bodyPr/>
        <a:lstStyle/>
        <a:p>
          <a:endParaRPr lang="en-US"/>
        </a:p>
      </dgm:t>
    </dgm:pt>
    <dgm:pt modelId="{FA23CFA9-4947-4146-A927-82AE7B3B5460}" type="pres">
      <dgm:prSet presAssocID="{E233794D-F5E5-4C65-8136-D8DD8E9BF3BD}" presName="Name0" presStyleCnt="0">
        <dgm:presLayoutVars>
          <dgm:dir/>
          <dgm:animLvl val="lvl"/>
          <dgm:resizeHandles val="exact"/>
        </dgm:presLayoutVars>
      </dgm:prSet>
      <dgm:spPr/>
    </dgm:pt>
    <dgm:pt modelId="{4A9CD86B-BD9F-4E71-A1D1-EDD01BC9B3AA}" type="pres">
      <dgm:prSet presAssocID="{2DB9E33B-9F3D-4AE5-88F6-8BEA5D3FD1B2}" presName="linNode" presStyleCnt="0"/>
      <dgm:spPr/>
    </dgm:pt>
    <dgm:pt modelId="{CC74AECC-E88E-4026-A14D-9D8020CB9282}" type="pres">
      <dgm:prSet presAssocID="{2DB9E33B-9F3D-4AE5-88F6-8BEA5D3FD1B2}" presName="parentText" presStyleLbl="node1" presStyleIdx="0" presStyleCnt="5">
        <dgm:presLayoutVars>
          <dgm:chMax val="1"/>
          <dgm:bulletEnabled val="1"/>
        </dgm:presLayoutVars>
      </dgm:prSet>
      <dgm:spPr/>
    </dgm:pt>
    <dgm:pt modelId="{51C30773-5757-491E-B70D-1381ED9F2EB8}" type="pres">
      <dgm:prSet presAssocID="{2DB9E33B-9F3D-4AE5-88F6-8BEA5D3FD1B2}" presName="descendantText" presStyleLbl="alignAccFollowNode1" presStyleIdx="0" presStyleCnt="5">
        <dgm:presLayoutVars>
          <dgm:bulletEnabled val="1"/>
        </dgm:presLayoutVars>
      </dgm:prSet>
      <dgm:spPr/>
    </dgm:pt>
    <dgm:pt modelId="{8E291A6D-5F13-41F0-B29E-649BCC700A60}" type="pres">
      <dgm:prSet presAssocID="{E24BD1EF-AF44-44D1-BEEE-E02A2F4F14EE}" presName="sp" presStyleCnt="0"/>
      <dgm:spPr/>
    </dgm:pt>
    <dgm:pt modelId="{55CDDD34-F00C-45A9-A67D-25407A8053CA}" type="pres">
      <dgm:prSet presAssocID="{DAD69508-114A-498C-A343-416382960B61}" presName="linNode" presStyleCnt="0"/>
      <dgm:spPr/>
    </dgm:pt>
    <dgm:pt modelId="{5934D4A6-62DB-4318-9D73-7A26DBA377DC}" type="pres">
      <dgm:prSet presAssocID="{DAD69508-114A-498C-A343-416382960B61}" presName="parentText" presStyleLbl="node1" presStyleIdx="1" presStyleCnt="5" custScaleY="196467">
        <dgm:presLayoutVars>
          <dgm:chMax val="1"/>
          <dgm:bulletEnabled val="1"/>
        </dgm:presLayoutVars>
      </dgm:prSet>
      <dgm:spPr/>
    </dgm:pt>
    <dgm:pt modelId="{A01BDB36-21C4-457F-BB7B-F9DAC6841E42}" type="pres">
      <dgm:prSet presAssocID="{DAD69508-114A-498C-A343-416382960B61}" presName="descendantText" presStyleLbl="alignAccFollowNode1" presStyleIdx="1" presStyleCnt="5" custScaleY="238171">
        <dgm:presLayoutVars>
          <dgm:bulletEnabled val="1"/>
        </dgm:presLayoutVars>
      </dgm:prSet>
      <dgm:spPr/>
    </dgm:pt>
    <dgm:pt modelId="{CBFF8F2C-566D-45AF-9A9F-D9E5CEA4CB56}" type="pres">
      <dgm:prSet presAssocID="{2EBCB916-AD34-460B-9B55-53FDB1D02E15}" presName="sp" presStyleCnt="0"/>
      <dgm:spPr/>
    </dgm:pt>
    <dgm:pt modelId="{F9AFFE21-7077-4644-87B2-027AA0B2BC70}" type="pres">
      <dgm:prSet presAssocID="{03864D19-B6D6-4AE3-9D6E-196C76560D1D}" presName="linNode" presStyleCnt="0"/>
      <dgm:spPr/>
    </dgm:pt>
    <dgm:pt modelId="{C60E5BC1-B510-4B5D-84CD-A23D748B475A}" type="pres">
      <dgm:prSet presAssocID="{03864D19-B6D6-4AE3-9D6E-196C76560D1D}" presName="parentText" presStyleLbl="node1" presStyleIdx="2" presStyleCnt="5">
        <dgm:presLayoutVars>
          <dgm:chMax val="1"/>
          <dgm:bulletEnabled val="1"/>
        </dgm:presLayoutVars>
      </dgm:prSet>
      <dgm:spPr/>
    </dgm:pt>
    <dgm:pt modelId="{128A94F7-CFF9-4DB6-BB53-B6CF3D1899B8}" type="pres">
      <dgm:prSet presAssocID="{03864D19-B6D6-4AE3-9D6E-196C76560D1D}" presName="descendantText" presStyleLbl="alignAccFollowNode1" presStyleIdx="2" presStyleCnt="5">
        <dgm:presLayoutVars>
          <dgm:bulletEnabled val="1"/>
        </dgm:presLayoutVars>
      </dgm:prSet>
      <dgm:spPr/>
    </dgm:pt>
    <dgm:pt modelId="{B1660205-E226-4F3F-BD63-D2B7566291DD}" type="pres">
      <dgm:prSet presAssocID="{04297019-7D67-4488-A005-A3A2E6863E6A}" presName="sp" presStyleCnt="0"/>
      <dgm:spPr/>
    </dgm:pt>
    <dgm:pt modelId="{60A7BED3-E281-45BE-A434-449097726F9C}" type="pres">
      <dgm:prSet presAssocID="{4FA9E114-838E-4807-AA9A-2C8740105C20}" presName="linNode" presStyleCnt="0"/>
      <dgm:spPr/>
    </dgm:pt>
    <dgm:pt modelId="{75AFFBB3-D369-46CB-B37B-CF4C16A6FD1B}" type="pres">
      <dgm:prSet presAssocID="{4FA9E114-838E-4807-AA9A-2C8740105C20}" presName="parentText" presStyleLbl="node1" presStyleIdx="3" presStyleCnt="5">
        <dgm:presLayoutVars>
          <dgm:chMax val="1"/>
          <dgm:bulletEnabled val="1"/>
        </dgm:presLayoutVars>
      </dgm:prSet>
      <dgm:spPr/>
    </dgm:pt>
    <dgm:pt modelId="{73F2909D-8FA8-42CE-B32F-E6089CE6ACEE}" type="pres">
      <dgm:prSet presAssocID="{4FA9E114-838E-4807-AA9A-2C8740105C20}" presName="descendantText" presStyleLbl="alignAccFollowNode1" presStyleIdx="3" presStyleCnt="5">
        <dgm:presLayoutVars>
          <dgm:bulletEnabled val="1"/>
        </dgm:presLayoutVars>
      </dgm:prSet>
      <dgm:spPr/>
    </dgm:pt>
    <dgm:pt modelId="{B3295775-C8B3-46E2-9D70-A8BD5B8FB71D}" type="pres">
      <dgm:prSet presAssocID="{F787CB50-6CF6-460B-9D27-819AB1B4C50E}" presName="sp" presStyleCnt="0"/>
      <dgm:spPr/>
    </dgm:pt>
    <dgm:pt modelId="{1737ED76-B5E3-4F76-8383-B435ADAE6F6F}" type="pres">
      <dgm:prSet presAssocID="{E1646D41-A6ED-4ACD-AF91-EF4302F57967}" presName="linNode" presStyleCnt="0"/>
      <dgm:spPr/>
    </dgm:pt>
    <dgm:pt modelId="{18759BBA-6EB0-4687-8655-4A66C6E9531A}" type="pres">
      <dgm:prSet presAssocID="{E1646D41-A6ED-4ACD-AF91-EF4302F57967}" presName="parentText" presStyleLbl="node1" presStyleIdx="4" presStyleCnt="5">
        <dgm:presLayoutVars>
          <dgm:chMax val="1"/>
          <dgm:bulletEnabled val="1"/>
        </dgm:presLayoutVars>
      </dgm:prSet>
      <dgm:spPr/>
    </dgm:pt>
    <dgm:pt modelId="{560576D8-1913-4035-B22F-C61AFD390CB0}" type="pres">
      <dgm:prSet presAssocID="{E1646D41-A6ED-4ACD-AF91-EF4302F57967}" presName="descendantText" presStyleLbl="alignAccFollowNode1" presStyleIdx="4" presStyleCnt="5">
        <dgm:presLayoutVars>
          <dgm:bulletEnabled val="1"/>
        </dgm:presLayoutVars>
      </dgm:prSet>
      <dgm:spPr/>
    </dgm:pt>
  </dgm:ptLst>
  <dgm:cxnLst>
    <dgm:cxn modelId="{7DCD4B03-6CD9-4E01-BE32-721EDF87D89F}" type="presOf" srcId="{AD56EA09-7648-4875-94E8-C5418BFE6898}" destId="{A01BDB36-21C4-457F-BB7B-F9DAC6841E42}" srcOrd="0" destOrd="1" presId="urn:microsoft.com/office/officeart/2005/8/layout/vList5"/>
    <dgm:cxn modelId="{926AC104-EBD4-4D2E-BB93-B830A9DC4BCC}" srcId="{DAD69508-114A-498C-A343-416382960B61}" destId="{9352296E-CD33-4F6A-B411-0875010C74DC}" srcOrd="4" destOrd="0" parTransId="{381BE1FB-E3D3-4DC2-89C4-8F87CB468154}" sibTransId="{44D72177-11AC-4268-A13B-178E1A33F3AD}"/>
    <dgm:cxn modelId="{95332E0F-609C-4FFA-9BA0-667C0A3508A1}" type="presOf" srcId="{E1646D41-A6ED-4ACD-AF91-EF4302F57967}" destId="{18759BBA-6EB0-4687-8655-4A66C6E9531A}" srcOrd="0" destOrd="0" presId="urn:microsoft.com/office/officeart/2005/8/layout/vList5"/>
    <dgm:cxn modelId="{63D59319-EB29-426C-AC6A-38212AE3191D}" type="presOf" srcId="{3793A373-58A6-4226-8008-C99128E0B3E1}" destId="{A01BDB36-21C4-457F-BB7B-F9DAC6841E42}" srcOrd="0" destOrd="2" presId="urn:microsoft.com/office/officeart/2005/8/layout/vList5"/>
    <dgm:cxn modelId="{C8187C1A-E914-4F22-9E3B-67B21830E8D9}" srcId="{DAD69508-114A-498C-A343-416382960B61}" destId="{B30AB991-8402-456B-A77C-6722E3FAB6DD}" srcOrd="3" destOrd="0" parTransId="{E1A44AA2-7393-47AD-AEF9-5770B1CD796E}" sibTransId="{35EF96B5-4F9B-4364-997C-C1ED0B4198F5}"/>
    <dgm:cxn modelId="{1691CA1E-4201-48CF-8F0C-BE80552AA009}" type="presOf" srcId="{DAD69508-114A-498C-A343-416382960B61}" destId="{5934D4A6-62DB-4318-9D73-7A26DBA377DC}" srcOrd="0" destOrd="0" presId="urn:microsoft.com/office/officeart/2005/8/layout/vList5"/>
    <dgm:cxn modelId="{34DACC27-2C54-422D-A03A-E1B3022F372A}" type="presOf" srcId="{03864D19-B6D6-4AE3-9D6E-196C76560D1D}" destId="{C60E5BC1-B510-4B5D-84CD-A23D748B475A}" srcOrd="0" destOrd="0" presId="urn:microsoft.com/office/officeart/2005/8/layout/vList5"/>
    <dgm:cxn modelId="{16CF6C31-8086-47A9-A85B-0CFF4422C659}" type="presOf" srcId="{5A62A527-E82B-4C34-AADF-F4B2EA76FB53}" destId="{128A94F7-CFF9-4DB6-BB53-B6CF3D1899B8}" srcOrd="0" destOrd="0" presId="urn:microsoft.com/office/officeart/2005/8/layout/vList5"/>
    <dgm:cxn modelId="{DFC4B933-F676-4013-A926-44D0A4CCF124}" srcId="{4FA9E114-838E-4807-AA9A-2C8740105C20}" destId="{CE5A9F1F-1768-4B61-B1C1-2CD1D9FF6548}" srcOrd="0" destOrd="0" parTransId="{2BA45339-2CD3-4E15-9401-C727D9EA0BEC}" sibTransId="{2D7A0C97-2847-4B94-9ECE-E0BD96A1E52A}"/>
    <dgm:cxn modelId="{97429135-D950-4B7A-83F7-AC06B69EFB34}" type="presOf" srcId="{8B34D852-4BB8-4EE2-B863-4D09A9443F21}" destId="{560576D8-1913-4035-B22F-C61AFD390CB0}" srcOrd="0" destOrd="0" presId="urn:microsoft.com/office/officeart/2005/8/layout/vList5"/>
    <dgm:cxn modelId="{1C01D042-102A-4693-B345-E0ED7F09C5DD}" srcId="{E233794D-F5E5-4C65-8136-D8DD8E9BF3BD}" destId="{03864D19-B6D6-4AE3-9D6E-196C76560D1D}" srcOrd="2" destOrd="0" parTransId="{B507719B-BD19-46A8-AF6D-771C50B85BAD}" sibTransId="{04297019-7D67-4488-A005-A3A2E6863E6A}"/>
    <dgm:cxn modelId="{94BDEA63-5DD1-4B70-A591-D2F4E39F4794}" type="presOf" srcId="{3EB53868-4F1C-4C47-A2E6-CB8448EA3585}" destId="{A01BDB36-21C4-457F-BB7B-F9DAC6841E42}" srcOrd="0" destOrd="0" presId="urn:microsoft.com/office/officeart/2005/8/layout/vList5"/>
    <dgm:cxn modelId="{6ACE3246-3CEA-4127-A6B8-9EACEB56DA31}" srcId="{E233794D-F5E5-4C65-8136-D8DD8E9BF3BD}" destId="{2DB9E33B-9F3D-4AE5-88F6-8BEA5D3FD1B2}" srcOrd="0" destOrd="0" parTransId="{875BC116-012A-48A4-86B6-7A34A21C7547}" sibTransId="{E24BD1EF-AF44-44D1-BEEE-E02A2F4F14EE}"/>
    <dgm:cxn modelId="{2AE9774A-687A-411A-BF69-F1D8C96E7320}" type="presOf" srcId="{9352296E-CD33-4F6A-B411-0875010C74DC}" destId="{A01BDB36-21C4-457F-BB7B-F9DAC6841E42}" srcOrd="0" destOrd="4" presId="urn:microsoft.com/office/officeart/2005/8/layout/vList5"/>
    <dgm:cxn modelId="{9AFC896B-8A17-4143-93D4-D1070AEBDD10}" srcId="{DAD69508-114A-498C-A343-416382960B61}" destId="{3EB53868-4F1C-4C47-A2E6-CB8448EA3585}" srcOrd="0" destOrd="0" parTransId="{7333C9D5-2A98-4372-B450-BE91C124ECFB}" sibTransId="{5BC91703-4DFA-443B-A5C2-49F0FADB9AD3}"/>
    <dgm:cxn modelId="{5DCFA673-DD31-4161-BD9B-BA277C99E9FD}" srcId="{E233794D-F5E5-4C65-8136-D8DD8E9BF3BD}" destId="{E1646D41-A6ED-4ACD-AF91-EF4302F57967}" srcOrd="4" destOrd="0" parTransId="{74B7D965-7AB5-4A00-9DC5-6839FCFA8A45}" sibTransId="{4E5193C3-8945-462B-9871-A56EBCADF3E3}"/>
    <dgm:cxn modelId="{9E0DF355-0E81-4118-9958-777C3B127FBC}" type="presOf" srcId="{B30AB991-8402-456B-A77C-6722E3FAB6DD}" destId="{A01BDB36-21C4-457F-BB7B-F9DAC6841E42}" srcOrd="0" destOrd="3" presId="urn:microsoft.com/office/officeart/2005/8/layout/vList5"/>
    <dgm:cxn modelId="{0401827E-5918-4152-BB07-6E9B60DB1432}" srcId="{2DB9E33B-9F3D-4AE5-88F6-8BEA5D3FD1B2}" destId="{33DD9A94-8462-4594-B1F8-2392DBC03565}" srcOrd="0" destOrd="0" parTransId="{8E23D177-0A3F-4431-9A3B-365B7F0AE34D}" sibTransId="{91F06A29-7F09-463A-A825-073210B68786}"/>
    <dgm:cxn modelId="{7E188C80-D050-4FDA-B9ED-DAB149A10BF0}" srcId="{E1646D41-A6ED-4ACD-AF91-EF4302F57967}" destId="{8B34D852-4BB8-4EE2-B863-4D09A9443F21}" srcOrd="0" destOrd="0" parTransId="{E1814279-E691-4CF9-B519-1E0DC7D2C373}" sibTransId="{D634F630-F94B-4191-AC77-F9606A8F711E}"/>
    <dgm:cxn modelId="{5C1D6282-C9EB-49E9-9522-80319F7B0D2E}" srcId="{DAD69508-114A-498C-A343-416382960B61}" destId="{3793A373-58A6-4226-8008-C99128E0B3E1}" srcOrd="2" destOrd="0" parTransId="{E38E60A5-894C-43AF-A263-9DA1082B3FF1}" sibTransId="{7C644518-542B-41EF-A6D6-48A361D8ED94}"/>
    <dgm:cxn modelId="{DB659385-FF1B-4DEC-B670-7CF55D926653}" srcId="{DAD69508-114A-498C-A343-416382960B61}" destId="{AD56EA09-7648-4875-94E8-C5418BFE6898}" srcOrd="1" destOrd="0" parTransId="{75ADDF03-8229-437A-ACD7-3B13F0117F8D}" sibTransId="{B11CB202-4FEB-40F3-9BF2-7078D3B7144C}"/>
    <dgm:cxn modelId="{8B4D698A-27E7-4962-8C10-730E8A1AD3B2}" type="presOf" srcId="{E233794D-F5E5-4C65-8136-D8DD8E9BF3BD}" destId="{FA23CFA9-4947-4146-A927-82AE7B3B5460}" srcOrd="0" destOrd="0" presId="urn:microsoft.com/office/officeart/2005/8/layout/vList5"/>
    <dgm:cxn modelId="{8C193B8E-C929-41C2-AED1-E1592974E8C7}" type="presOf" srcId="{2DB9E33B-9F3D-4AE5-88F6-8BEA5D3FD1B2}" destId="{CC74AECC-E88E-4026-A14D-9D8020CB9282}" srcOrd="0" destOrd="0" presId="urn:microsoft.com/office/officeart/2005/8/layout/vList5"/>
    <dgm:cxn modelId="{265F7495-BC5C-4F0A-8CB2-F853E543C16B}" srcId="{E233794D-F5E5-4C65-8136-D8DD8E9BF3BD}" destId="{DAD69508-114A-498C-A343-416382960B61}" srcOrd="1" destOrd="0" parTransId="{D451EE19-D844-4D10-B818-7981D106F40D}" sibTransId="{2EBCB916-AD34-460B-9B55-53FDB1D02E15}"/>
    <dgm:cxn modelId="{6AFE68B6-5DE3-41F8-981D-4A45BCF0C480}" type="presOf" srcId="{CE5A9F1F-1768-4B61-B1C1-2CD1D9FF6548}" destId="{73F2909D-8FA8-42CE-B32F-E6089CE6ACEE}" srcOrd="0" destOrd="0" presId="urn:microsoft.com/office/officeart/2005/8/layout/vList5"/>
    <dgm:cxn modelId="{DAF895B9-54D5-4FA6-A888-EB95301DF0F3}" srcId="{E233794D-F5E5-4C65-8136-D8DD8E9BF3BD}" destId="{4FA9E114-838E-4807-AA9A-2C8740105C20}" srcOrd="3" destOrd="0" parTransId="{AA78B8F2-2A40-45B4-9982-EA037EA613FD}" sibTransId="{F787CB50-6CF6-460B-9D27-819AB1B4C50E}"/>
    <dgm:cxn modelId="{67CA3DD9-EBF4-4EDC-934B-DE2E9D52BC42}" type="presOf" srcId="{33DD9A94-8462-4594-B1F8-2392DBC03565}" destId="{51C30773-5757-491E-B70D-1381ED9F2EB8}" srcOrd="0" destOrd="0" presId="urn:microsoft.com/office/officeart/2005/8/layout/vList5"/>
    <dgm:cxn modelId="{B54A09E8-EFAF-4830-91AB-E4FF54B0945A}" type="presOf" srcId="{4FA9E114-838E-4807-AA9A-2C8740105C20}" destId="{75AFFBB3-D369-46CB-B37B-CF4C16A6FD1B}" srcOrd="0" destOrd="0" presId="urn:microsoft.com/office/officeart/2005/8/layout/vList5"/>
    <dgm:cxn modelId="{3D39F3FA-CAE0-48F0-AE1D-ADE13F84DE16}" srcId="{03864D19-B6D6-4AE3-9D6E-196C76560D1D}" destId="{5A62A527-E82B-4C34-AADF-F4B2EA76FB53}" srcOrd="0" destOrd="0" parTransId="{EFE06928-CC30-4B06-BB05-51F7A223BF31}" sibTransId="{D15D08A0-A931-4436-8A15-6DFE03274855}"/>
    <dgm:cxn modelId="{9786F1FC-59D3-455B-B607-6F2C971C853D}" type="presParOf" srcId="{FA23CFA9-4947-4146-A927-82AE7B3B5460}" destId="{4A9CD86B-BD9F-4E71-A1D1-EDD01BC9B3AA}" srcOrd="0" destOrd="0" presId="urn:microsoft.com/office/officeart/2005/8/layout/vList5"/>
    <dgm:cxn modelId="{FFFAD896-19CD-4314-BB1A-52978D4CE4C4}" type="presParOf" srcId="{4A9CD86B-BD9F-4E71-A1D1-EDD01BC9B3AA}" destId="{CC74AECC-E88E-4026-A14D-9D8020CB9282}" srcOrd="0" destOrd="0" presId="urn:microsoft.com/office/officeart/2005/8/layout/vList5"/>
    <dgm:cxn modelId="{89F00724-FA06-4356-9D37-9F0A864C04C1}" type="presParOf" srcId="{4A9CD86B-BD9F-4E71-A1D1-EDD01BC9B3AA}" destId="{51C30773-5757-491E-B70D-1381ED9F2EB8}" srcOrd="1" destOrd="0" presId="urn:microsoft.com/office/officeart/2005/8/layout/vList5"/>
    <dgm:cxn modelId="{30269327-DBAB-4D1E-83B4-12D78E3F685C}" type="presParOf" srcId="{FA23CFA9-4947-4146-A927-82AE7B3B5460}" destId="{8E291A6D-5F13-41F0-B29E-649BCC700A60}" srcOrd="1" destOrd="0" presId="urn:microsoft.com/office/officeart/2005/8/layout/vList5"/>
    <dgm:cxn modelId="{CFFAD017-F7C6-4099-A2F7-A05092B955A0}" type="presParOf" srcId="{FA23CFA9-4947-4146-A927-82AE7B3B5460}" destId="{55CDDD34-F00C-45A9-A67D-25407A8053CA}" srcOrd="2" destOrd="0" presId="urn:microsoft.com/office/officeart/2005/8/layout/vList5"/>
    <dgm:cxn modelId="{C817F019-3C33-4581-8CFD-AAD6DDC094C8}" type="presParOf" srcId="{55CDDD34-F00C-45A9-A67D-25407A8053CA}" destId="{5934D4A6-62DB-4318-9D73-7A26DBA377DC}" srcOrd="0" destOrd="0" presId="urn:microsoft.com/office/officeart/2005/8/layout/vList5"/>
    <dgm:cxn modelId="{92DF44FF-0E28-4575-952C-EFA270BF655B}" type="presParOf" srcId="{55CDDD34-F00C-45A9-A67D-25407A8053CA}" destId="{A01BDB36-21C4-457F-BB7B-F9DAC6841E42}" srcOrd="1" destOrd="0" presId="urn:microsoft.com/office/officeart/2005/8/layout/vList5"/>
    <dgm:cxn modelId="{9A49E774-2379-45D7-AD1B-A9E041091481}" type="presParOf" srcId="{FA23CFA9-4947-4146-A927-82AE7B3B5460}" destId="{CBFF8F2C-566D-45AF-9A9F-D9E5CEA4CB56}" srcOrd="3" destOrd="0" presId="urn:microsoft.com/office/officeart/2005/8/layout/vList5"/>
    <dgm:cxn modelId="{44273031-710B-4EA9-9741-50E3B9DCA67E}" type="presParOf" srcId="{FA23CFA9-4947-4146-A927-82AE7B3B5460}" destId="{F9AFFE21-7077-4644-87B2-027AA0B2BC70}" srcOrd="4" destOrd="0" presId="urn:microsoft.com/office/officeart/2005/8/layout/vList5"/>
    <dgm:cxn modelId="{866AE70F-755E-4A7A-8078-9B505CCBCD3B}" type="presParOf" srcId="{F9AFFE21-7077-4644-87B2-027AA0B2BC70}" destId="{C60E5BC1-B510-4B5D-84CD-A23D748B475A}" srcOrd="0" destOrd="0" presId="urn:microsoft.com/office/officeart/2005/8/layout/vList5"/>
    <dgm:cxn modelId="{DC1193AF-4769-4235-8BA3-0B94D97C7F0D}" type="presParOf" srcId="{F9AFFE21-7077-4644-87B2-027AA0B2BC70}" destId="{128A94F7-CFF9-4DB6-BB53-B6CF3D1899B8}" srcOrd="1" destOrd="0" presId="urn:microsoft.com/office/officeart/2005/8/layout/vList5"/>
    <dgm:cxn modelId="{E2E91F55-10C4-4F0A-B1DE-8D0643B6473D}" type="presParOf" srcId="{FA23CFA9-4947-4146-A927-82AE7B3B5460}" destId="{B1660205-E226-4F3F-BD63-D2B7566291DD}" srcOrd="5" destOrd="0" presId="urn:microsoft.com/office/officeart/2005/8/layout/vList5"/>
    <dgm:cxn modelId="{8040C4D5-DC9A-447F-A7E0-9EA881B84543}" type="presParOf" srcId="{FA23CFA9-4947-4146-A927-82AE7B3B5460}" destId="{60A7BED3-E281-45BE-A434-449097726F9C}" srcOrd="6" destOrd="0" presId="urn:microsoft.com/office/officeart/2005/8/layout/vList5"/>
    <dgm:cxn modelId="{F924C32D-E63A-46D1-B233-9F1E51237DBB}" type="presParOf" srcId="{60A7BED3-E281-45BE-A434-449097726F9C}" destId="{75AFFBB3-D369-46CB-B37B-CF4C16A6FD1B}" srcOrd="0" destOrd="0" presId="urn:microsoft.com/office/officeart/2005/8/layout/vList5"/>
    <dgm:cxn modelId="{526C252F-7338-4D3F-A677-F6F04FEE3DA2}" type="presParOf" srcId="{60A7BED3-E281-45BE-A434-449097726F9C}" destId="{73F2909D-8FA8-42CE-B32F-E6089CE6ACEE}" srcOrd="1" destOrd="0" presId="urn:microsoft.com/office/officeart/2005/8/layout/vList5"/>
    <dgm:cxn modelId="{753C08B0-D626-4C1A-A585-13C21F1AECBA}" type="presParOf" srcId="{FA23CFA9-4947-4146-A927-82AE7B3B5460}" destId="{B3295775-C8B3-46E2-9D70-A8BD5B8FB71D}" srcOrd="7" destOrd="0" presId="urn:microsoft.com/office/officeart/2005/8/layout/vList5"/>
    <dgm:cxn modelId="{79C2EE18-2E06-4AAB-8887-8E85244AAF7F}" type="presParOf" srcId="{FA23CFA9-4947-4146-A927-82AE7B3B5460}" destId="{1737ED76-B5E3-4F76-8383-B435ADAE6F6F}" srcOrd="8" destOrd="0" presId="urn:microsoft.com/office/officeart/2005/8/layout/vList5"/>
    <dgm:cxn modelId="{DB64404C-A4A3-44FA-B167-3DDA516B572E}" type="presParOf" srcId="{1737ED76-B5E3-4F76-8383-B435ADAE6F6F}" destId="{18759BBA-6EB0-4687-8655-4A66C6E9531A}" srcOrd="0" destOrd="0" presId="urn:microsoft.com/office/officeart/2005/8/layout/vList5"/>
    <dgm:cxn modelId="{7F6C88A5-94E3-4C3B-8715-635F2BF03249}" type="presParOf" srcId="{1737ED76-B5E3-4F76-8383-B435ADAE6F6F}" destId="{560576D8-1913-4035-B22F-C61AFD390CB0}" srcOrd="1" destOrd="0" presId="urn:microsoft.com/office/officeart/2005/8/layout/vList5"/>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233794D-F5E5-4C65-8136-D8DD8E9BF3B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AD69508-114A-498C-A343-416382960B61}">
      <dgm:prSet phldrT="[Text]"/>
      <dgm:spPr>
        <a:solidFill>
          <a:schemeClr val="bg1">
            <a:lumMod val="85000"/>
          </a:schemeClr>
        </a:solidFill>
      </dgm:spPr>
      <dgm:t>
        <a:bodyPr/>
        <a:lstStyle/>
        <a:p>
          <a:r>
            <a:rPr lang="en-US">
              <a:solidFill>
                <a:schemeClr val="tx1"/>
              </a:solidFill>
              <a:latin typeface="Times New Roman"/>
              <a:cs typeface="Times New Roman"/>
            </a:rPr>
            <a:t>Race/ethnicity</a:t>
          </a:r>
        </a:p>
      </dgm:t>
    </dgm:pt>
    <dgm:pt modelId="{D451EE19-D844-4D10-B818-7981D106F40D}" type="par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2EBCB916-AD34-460B-9B55-53FDB1D02E15}" type="sibTrans" cxnId="{265F7495-BC5C-4F0A-8CB2-F853E543C16B}">
      <dgm:prSet/>
      <dgm:spPr/>
      <dgm:t>
        <a:bodyPr/>
        <a:lstStyle/>
        <a:p>
          <a:endParaRPr lang="en-US">
            <a:latin typeface="Times New Roman" panose="02020603050405020304" pitchFamily="18" charset="0"/>
            <a:cs typeface="Times New Roman" panose="02020603050405020304" pitchFamily="18" charset="0"/>
          </a:endParaRPr>
        </a:p>
      </dgm:t>
    </dgm:pt>
    <dgm:pt modelId="{3EB53868-4F1C-4C47-A2E6-CB8448EA3585}">
      <dgm:prSet phldrT="[Text]" custT="1"/>
      <dgm:spPr>
        <a:solidFill>
          <a:srgbClr val="576F7F">
            <a:alpha val="90000"/>
          </a:srgbClr>
        </a:solidFill>
      </dgm:spPr>
      <dgm:t>
        <a:bodyPr/>
        <a:lstStyle/>
        <a:p>
          <a:r>
            <a:rPr kumimoji="0" lang="en-US" sz="1800" b="0" i="0" u="none" strike="noStrike" cap="none" spc="0" normalizeH="0" baseline="0" noProof="0" dirty="0">
              <a:ln>
                <a:noFill/>
              </a:ln>
              <a:solidFill>
                <a:schemeClr val="bg1"/>
              </a:solidFill>
              <a:effectLst/>
              <a:uLnTx/>
              <a:uFillTx/>
              <a:latin typeface="Times New Roman"/>
              <a:ea typeface="+mn-ea"/>
              <a:cs typeface="Times New Roman"/>
            </a:rPr>
            <a:t>83%* non-</a:t>
          </a:r>
          <a:r>
            <a:rPr kumimoji="0" lang="en-US" sz="1800" b="0" i="0" u="none" strike="noStrike" cap="none" spc="0" normalizeH="0" baseline="0" noProof="0" dirty="0" err="1">
              <a:ln>
                <a:noFill/>
              </a:ln>
              <a:solidFill>
                <a:schemeClr val="bg1"/>
              </a:solidFill>
              <a:effectLst/>
              <a:uLnTx/>
              <a:uFillTx/>
              <a:latin typeface="Times New Roman"/>
              <a:ea typeface="+mn-ea"/>
              <a:cs typeface="Times New Roman"/>
            </a:rPr>
            <a:t>Hisp</a:t>
          </a:r>
          <a:r>
            <a:rPr kumimoji="0" lang="en-US" sz="1800" b="0" i="0" u="none" strike="noStrike" cap="none" spc="0" normalizeH="0" baseline="0" noProof="0" dirty="0">
              <a:ln>
                <a:noFill/>
              </a:ln>
              <a:solidFill>
                <a:schemeClr val="bg1"/>
              </a:solidFill>
              <a:effectLst/>
              <a:uLnTx/>
              <a:uFillTx/>
              <a:latin typeface="Times New Roman"/>
              <a:ea typeface="+mn-ea"/>
              <a:cs typeface="Times New Roman"/>
            </a:rPr>
            <a:t>. White</a:t>
          </a:r>
          <a:endParaRPr lang="en-US" sz="1800" dirty="0">
            <a:solidFill>
              <a:schemeClr val="bg1"/>
            </a:solidFill>
            <a:latin typeface="Times New Roman"/>
            <a:cs typeface="Times New Roman"/>
          </a:endParaRPr>
        </a:p>
      </dgm:t>
    </dgm:pt>
    <dgm:pt modelId="{7333C9D5-2A98-4372-B450-BE91C124ECFB}" type="par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5BC91703-4DFA-443B-A5C2-49F0FADB9AD3}" type="sibTrans" cxnId="{9AFC896B-8A17-4143-93D4-D1070AEBDD10}">
      <dgm:prSet/>
      <dgm:spPr/>
      <dgm:t>
        <a:bodyPr/>
        <a:lstStyle/>
        <a:p>
          <a:endParaRPr lang="en-US">
            <a:latin typeface="Times New Roman" panose="02020603050405020304" pitchFamily="18" charset="0"/>
            <a:cs typeface="Times New Roman" panose="02020603050405020304" pitchFamily="18" charset="0"/>
          </a:endParaRPr>
        </a:p>
      </dgm:t>
    </dgm:pt>
    <dgm:pt modelId="{03864D19-B6D6-4AE3-9D6E-196C76560D1D}">
      <dgm:prSet phldrT="[Text]"/>
      <dgm:spPr>
        <a:solidFill>
          <a:schemeClr val="bg1">
            <a:lumMod val="85000"/>
          </a:schemeClr>
        </a:solidFill>
      </dgm:spPr>
      <dgm:t>
        <a:bodyPr/>
        <a:lstStyle/>
        <a:p>
          <a:r>
            <a:rPr lang="en-US">
              <a:solidFill>
                <a:schemeClr val="tx1"/>
              </a:solidFill>
              <a:latin typeface="Times New Roman"/>
              <a:cs typeface="Times New Roman"/>
            </a:rPr>
            <a:t>Sex</a:t>
          </a:r>
        </a:p>
      </dgm:t>
    </dgm:pt>
    <dgm:pt modelId="{B507719B-BD19-46A8-AF6D-771C50B85BAD}" type="par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04297019-7D67-4488-A005-A3A2E6863E6A}" type="sibTrans" cxnId="{1C01D042-102A-4693-B345-E0ED7F09C5DD}">
      <dgm:prSet/>
      <dgm:spPr/>
      <dgm:t>
        <a:bodyPr/>
        <a:lstStyle/>
        <a:p>
          <a:endParaRPr lang="en-US">
            <a:latin typeface="Times New Roman" panose="02020603050405020304" pitchFamily="18" charset="0"/>
            <a:cs typeface="Times New Roman" panose="02020603050405020304" pitchFamily="18" charset="0"/>
          </a:endParaRPr>
        </a:p>
      </dgm:t>
    </dgm:pt>
    <dgm:pt modelId="{5A62A527-E82B-4C34-AADF-F4B2EA76FB53}">
      <dgm:prSet phldrT="[Text]" custT="1"/>
      <dgm:spPr>
        <a:solidFill>
          <a:srgbClr val="576F7F">
            <a:alpha val="90000"/>
          </a:srgbClr>
        </a:solidFill>
      </dgm:spPr>
      <dgm:t>
        <a:bodyPr/>
        <a:lstStyle/>
        <a:p>
          <a:pPr>
            <a:buNone/>
          </a:pPr>
          <a:r>
            <a:rPr lang="en-US" sz="2400" dirty="0">
              <a:solidFill>
                <a:schemeClr val="bg1"/>
              </a:solidFill>
              <a:latin typeface="Times New Roman"/>
              <a:cs typeface="Times New Roman"/>
            </a:rPr>
            <a:t>75% female</a:t>
          </a:r>
        </a:p>
      </dgm:t>
    </dgm:pt>
    <dgm:pt modelId="{EFE06928-CC30-4B06-BB05-51F7A223BF31}" type="par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D15D08A0-A931-4436-8A15-6DFE03274855}" type="sibTrans" cxnId="{3D39F3FA-CAE0-48F0-AE1D-ADE13F84DE16}">
      <dgm:prSet/>
      <dgm:spPr/>
      <dgm:t>
        <a:bodyPr/>
        <a:lstStyle/>
        <a:p>
          <a:endParaRPr lang="en-US">
            <a:latin typeface="Times New Roman" panose="02020603050405020304" pitchFamily="18" charset="0"/>
            <a:cs typeface="Times New Roman" panose="02020603050405020304" pitchFamily="18" charset="0"/>
          </a:endParaRPr>
        </a:p>
      </dgm:t>
    </dgm:pt>
    <dgm:pt modelId="{4FA9E114-838E-4807-AA9A-2C8740105C20}">
      <dgm:prSet phldrT="[Text]"/>
      <dgm:spPr>
        <a:solidFill>
          <a:schemeClr val="bg1">
            <a:lumMod val="85000"/>
          </a:schemeClr>
        </a:solidFill>
      </dgm:spPr>
      <dgm:t>
        <a:bodyPr/>
        <a:lstStyle/>
        <a:p>
          <a:pPr rtl="0"/>
          <a:r>
            <a:rPr lang="en-US">
              <a:solidFill>
                <a:schemeClr val="tx1"/>
              </a:solidFill>
              <a:latin typeface="Times New Roman"/>
              <a:cs typeface="Times New Roman"/>
            </a:rPr>
            <a:t>Average age</a:t>
          </a:r>
        </a:p>
      </dgm:t>
    </dgm:pt>
    <dgm:pt modelId="{AA78B8F2-2A40-45B4-9982-EA037EA613FD}" type="par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F787CB50-6CF6-460B-9D27-819AB1B4C50E}" type="sibTrans" cxnId="{DAF895B9-54D5-4FA6-A888-EB95301DF0F3}">
      <dgm:prSet/>
      <dgm:spPr/>
      <dgm:t>
        <a:bodyPr/>
        <a:lstStyle/>
        <a:p>
          <a:endParaRPr lang="en-US">
            <a:latin typeface="Times New Roman" panose="02020603050405020304" pitchFamily="18" charset="0"/>
            <a:cs typeface="Times New Roman" panose="02020603050405020304" pitchFamily="18" charset="0"/>
          </a:endParaRPr>
        </a:p>
      </dgm:t>
    </dgm:pt>
    <dgm:pt modelId="{E1646D41-A6ED-4ACD-AF91-EF4302F57967}">
      <dgm:prSet phldrT="[Text]"/>
      <dgm:spPr>
        <a:solidFill>
          <a:schemeClr val="bg1">
            <a:lumMod val="85000"/>
          </a:schemeClr>
        </a:solidFill>
      </dgm:spPr>
      <dgm:t>
        <a:bodyPr/>
        <a:lstStyle/>
        <a:p>
          <a:r>
            <a:rPr lang="en-US">
              <a:solidFill>
                <a:schemeClr val="tx1"/>
              </a:solidFill>
              <a:latin typeface="Times New Roman"/>
              <a:cs typeface="Times New Roman"/>
            </a:rPr>
            <a:t>Salary</a:t>
          </a:r>
        </a:p>
      </dgm:t>
    </dgm:pt>
    <dgm:pt modelId="{74B7D965-7AB5-4A00-9DC5-6839FCFA8A45}" type="par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4E5193C3-8945-462B-9871-A56EBCADF3E3}" type="sibTrans" cxnId="{5DCFA673-DD31-4161-BD9B-BA277C99E9FD}">
      <dgm:prSet/>
      <dgm:spPr/>
      <dgm:t>
        <a:bodyPr/>
        <a:lstStyle/>
        <a:p>
          <a:endParaRPr lang="en-US">
            <a:latin typeface="Times New Roman" panose="02020603050405020304" pitchFamily="18" charset="0"/>
            <a:cs typeface="Times New Roman" panose="02020603050405020304" pitchFamily="18" charset="0"/>
          </a:endParaRPr>
        </a:p>
      </dgm:t>
    </dgm:pt>
    <dgm:pt modelId="{CE5A9F1F-1768-4B61-B1C1-2CD1D9FF6548}">
      <dgm:prSet phldrT="[Text]" custT="1"/>
      <dgm:spPr>
        <a:solidFill>
          <a:srgbClr val="576F7F">
            <a:alpha val="90000"/>
          </a:srgbClr>
        </a:solidFill>
      </dgm:spPr>
      <dgm:t>
        <a:bodyPr/>
        <a:lstStyle/>
        <a:p>
          <a:pPr>
            <a:buNone/>
          </a:pPr>
          <a:r>
            <a:rPr lang="en-US" sz="2400" dirty="0">
              <a:solidFill>
                <a:schemeClr val="bg1"/>
              </a:solidFill>
              <a:latin typeface="Times New Roman"/>
              <a:cs typeface="Times New Roman"/>
            </a:rPr>
            <a:t>45* years old</a:t>
          </a:r>
        </a:p>
      </dgm:t>
    </dgm:pt>
    <dgm:pt modelId="{2BA45339-2CD3-4E15-9401-C727D9EA0BEC}" type="par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2D7A0C97-2847-4B94-9ECE-E0BD96A1E52A}" type="sibTrans" cxnId="{DFC4B933-F676-4013-A926-44D0A4CCF124}">
      <dgm:prSet/>
      <dgm:spPr/>
      <dgm:t>
        <a:bodyPr/>
        <a:lstStyle/>
        <a:p>
          <a:endParaRPr lang="en-US">
            <a:latin typeface="Times New Roman" panose="02020603050405020304" pitchFamily="18" charset="0"/>
            <a:cs typeface="Times New Roman" panose="02020603050405020304" pitchFamily="18" charset="0"/>
          </a:endParaRPr>
        </a:p>
      </dgm:t>
    </dgm:pt>
    <dgm:pt modelId="{8B34D852-4BB8-4EE2-B863-4D09A9443F21}">
      <dgm:prSet phldrT="[Text]" custT="1"/>
      <dgm:spPr>
        <a:solidFill>
          <a:srgbClr val="576F7F">
            <a:alpha val="90000"/>
          </a:srgbClr>
        </a:solidFill>
      </dgm:spPr>
      <dgm:t>
        <a:bodyPr/>
        <a:lstStyle/>
        <a:p>
          <a:pPr>
            <a:buClrTx/>
            <a:buSzTx/>
            <a:buFontTx/>
            <a:buNone/>
          </a:pPr>
          <a:r>
            <a:rPr kumimoji="0" lang="en-US" sz="2400" b="0" i="0" u="none" strike="noStrike" cap="none" spc="0" normalizeH="0" baseline="0" noProof="0" dirty="0">
              <a:ln>
                <a:noFill/>
              </a:ln>
              <a:solidFill>
                <a:schemeClr val="bg1"/>
              </a:solidFill>
              <a:effectLst/>
              <a:uLnTx/>
              <a:uFillTx/>
              <a:latin typeface="Times New Roman"/>
              <a:ea typeface="+mn-ea"/>
              <a:cs typeface="Times New Roman"/>
            </a:rPr>
            <a:t>$46,400* (base, full-time)</a:t>
          </a:r>
          <a:endParaRPr lang="en-US" sz="2400" dirty="0">
            <a:solidFill>
              <a:schemeClr val="bg1"/>
            </a:solidFill>
            <a:latin typeface="Times New Roman"/>
            <a:cs typeface="Times New Roman"/>
          </a:endParaRPr>
        </a:p>
      </dgm:t>
    </dgm:pt>
    <dgm:pt modelId="{E1814279-E691-4CF9-B519-1E0DC7D2C373}" type="par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D634F630-F94B-4191-AC77-F9606A8F711E}" type="sibTrans" cxnId="{7E188C80-D050-4FDA-B9ED-DAB149A10BF0}">
      <dgm:prSet/>
      <dgm:spPr/>
      <dgm:t>
        <a:bodyPr/>
        <a:lstStyle/>
        <a:p>
          <a:endParaRPr lang="en-US">
            <a:latin typeface="Times New Roman" panose="02020603050405020304" pitchFamily="18" charset="0"/>
            <a:cs typeface="Times New Roman" panose="02020603050405020304" pitchFamily="18" charset="0"/>
          </a:endParaRPr>
        </a:p>
      </dgm:t>
    </dgm:pt>
    <dgm:pt modelId="{33DD9A94-8462-4594-B1F8-2392DBC03565}">
      <dgm:prSet phldrT="[Text]"/>
      <dgm:spPr>
        <a:solidFill>
          <a:srgbClr val="576F7F">
            <a:alpha val="90000"/>
          </a:srgbClr>
        </a:solidFill>
      </dgm:spPr>
      <dgm:t>
        <a:bodyPr/>
        <a:lstStyle/>
        <a:p>
          <a:pPr>
            <a:buNone/>
          </a:pPr>
          <a:r>
            <a:rPr lang="en-US" dirty="0">
              <a:solidFill>
                <a:schemeClr val="bg1"/>
              </a:solidFill>
              <a:latin typeface="Times New Roman"/>
              <a:cs typeface="Times New Roman"/>
            </a:rPr>
            <a:t>Private</a:t>
          </a:r>
        </a:p>
      </dgm:t>
    </dgm:pt>
    <dgm:pt modelId="{8E23D177-0A3F-4431-9A3B-365B7F0AE34D}" type="par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91F06A29-7F09-463A-A825-073210B68786}" type="sibTrans" cxnId="{0401827E-5918-4152-BB07-6E9B60DB1432}">
      <dgm:prSet/>
      <dgm:spPr/>
      <dgm:t>
        <a:bodyPr/>
        <a:lstStyle/>
        <a:p>
          <a:endParaRPr lang="en-US">
            <a:latin typeface="Times New Roman" panose="02020603050405020304" pitchFamily="18" charset="0"/>
            <a:cs typeface="Times New Roman" panose="02020603050405020304" pitchFamily="18" charset="0"/>
          </a:endParaRPr>
        </a:p>
      </dgm:t>
    </dgm:pt>
    <dgm:pt modelId="{2DB9E33B-9F3D-4AE5-88F6-8BEA5D3FD1B2}">
      <dgm:prSet phldrT="[Text]"/>
      <dgm:spPr>
        <a:solidFill>
          <a:schemeClr val="bg1"/>
        </a:solidFill>
      </dgm:spPr>
      <dgm:t>
        <a:bodyPr/>
        <a:lstStyle/>
        <a:p>
          <a:endParaRPr lang="en-US">
            <a:latin typeface="Times New Roman" panose="02020603050405020304" pitchFamily="18" charset="0"/>
            <a:cs typeface="Times New Roman" panose="02020603050405020304" pitchFamily="18" charset="0"/>
          </a:endParaRPr>
        </a:p>
      </dgm:t>
    </dgm:pt>
    <dgm:pt modelId="{E24BD1EF-AF44-44D1-BEEE-E02A2F4F14EE}" type="sib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875BC116-012A-48A4-86B6-7A34A21C7547}" type="parTrans" cxnId="{6ACE3246-3CEA-4127-A6B8-9EACEB56DA31}">
      <dgm:prSet/>
      <dgm:spPr/>
      <dgm:t>
        <a:bodyPr/>
        <a:lstStyle/>
        <a:p>
          <a:endParaRPr lang="en-US">
            <a:latin typeface="Times New Roman" panose="02020603050405020304" pitchFamily="18" charset="0"/>
            <a:cs typeface="Times New Roman" panose="02020603050405020304" pitchFamily="18" charset="0"/>
          </a:endParaRPr>
        </a:p>
      </dgm:t>
    </dgm:pt>
    <dgm:pt modelId="{80F1D133-7AF8-4498-8622-B04F58969008}">
      <dgm:prSet phldrT="[Text]" custT="1"/>
      <dgm:spPr>
        <a:solidFill>
          <a:srgbClr val="576F7F">
            <a:alpha val="90000"/>
          </a:srgbClr>
        </a:solidFill>
      </dgm:spPr>
      <dgm:t>
        <a:bodyPr/>
        <a:lstStyle/>
        <a:p>
          <a:r>
            <a:rPr kumimoji="0" lang="en-US" sz="1800" b="0" i="0" u="none" strike="noStrike" cap="none" spc="0" normalizeH="0" baseline="0" noProof="0" dirty="0">
              <a:ln>
                <a:noFill/>
              </a:ln>
              <a:solidFill>
                <a:schemeClr val="bg1"/>
              </a:solidFill>
              <a:effectLst/>
              <a:uLnTx/>
              <a:uFillTx/>
              <a:latin typeface="Times New Roman"/>
              <a:ea typeface="+mn-ea"/>
              <a:cs typeface="Times New Roman"/>
            </a:rPr>
            <a:t>8%* </a:t>
          </a:r>
          <a:r>
            <a:rPr kumimoji="0" lang="en-US" sz="1800" b="0" i="0" u="none" strike="noStrike" cap="none" spc="0" normalizeH="0" baseline="0" noProof="0" dirty="0" err="1">
              <a:ln>
                <a:noFill/>
              </a:ln>
              <a:solidFill>
                <a:schemeClr val="bg1"/>
              </a:solidFill>
              <a:effectLst/>
              <a:uLnTx/>
              <a:uFillTx/>
              <a:latin typeface="Times New Roman"/>
              <a:ea typeface="+mn-ea"/>
              <a:cs typeface="Times New Roman"/>
            </a:rPr>
            <a:t>Hisp</a:t>
          </a:r>
          <a:r>
            <a:rPr kumimoji="0" lang="en-US" sz="1800" b="0" i="0" u="none" strike="noStrike" cap="none" spc="0" normalizeH="0" baseline="0" noProof="0" dirty="0">
              <a:ln>
                <a:noFill/>
              </a:ln>
              <a:solidFill>
                <a:schemeClr val="bg1"/>
              </a:solidFill>
              <a:effectLst/>
              <a:uLnTx/>
              <a:uFillTx/>
              <a:latin typeface="Times New Roman"/>
              <a:ea typeface="+mn-ea"/>
              <a:cs typeface="Times New Roman"/>
            </a:rPr>
            <a:t>.</a:t>
          </a:r>
          <a:endParaRPr lang="en-US" sz="1800" dirty="0">
            <a:solidFill>
              <a:schemeClr val="bg1"/>
            </a:solidFill>
            <a:latin typeface="Times New Roman"/>
            <a:cs typeface="Times New Roman"/>
          </a:endParaRPr>
        </a:p>
      </dgm:t>
    </dgm:pt>
    <dgm:pt modelId="{5C10A969-D214-4ED4-ADE7-C48A758B91E6}" type="parTrans" cxnId="{8EE26492-0F23-4DB1-85C0-E3DC945B6A49}">
      <dgm:prSet/>
      <dgm:spPr/>
      <dgm:t>
        <a:bodyPr/>
        <a:lstStyle/>
        <a:p>
          <a:endParaRPr lang="en-US"/>
        </a:p>
      </dgm:t>
    </dgm:pt>
    <dgm:pt modelId="{C2BAA46F-E1C8-4D51-8573-C0BA0FB7EF6F}" type="sibTrans" cxnId="{8EE26492-0F23-4DB1-85C0-E3DC945B6A49}">
      <dgm:prSet/>
      <dgm:spPr/>
      <dgm:t>
        <a:bodyPr/>
        <a:lstStyle/>
        <a:p>
          <a:endParaRPr lang="en-US"/>
        </a:p>
      </dgm:t>
    </dgm:pt>
    <dgm:pt modelId="{6E2434F4-242D-47B9-B314-E75369CAEB37}">
      <dgm:prSet phldrT="[Text]" custT="1"/>
      <dgm:spPr>
        <a:solidFill>
          <a:srgbClr val="576F7F">
            <a:alpha val="90000"/>
          </a:srgbClr>
        </a:solidFill>
      </dgm:spPr>
      <dgm:t>
        <a:bodyPr/>
        <a:lstStyle/>
        <a:p>
          <a:r>
            <a:rPr kumimoji="0" lang="en-US" sz="1800" b="0" i="0" u="none" strike="noStrike" cap="none" spc="0" normalizeH="0" baseline="0" noProof="0" dirty="0">
              <a:ln>
                <a:noFill/>
              </a:ln>
              <a:solidFill>
                <a:schemeClr val="bg1"/>
              </a:solidFill>
              <a:effectLst/>
              <a:uLnTx/>
              <a:uFillTx/>
              <a:latin typeface="Times New Roman"/>
              <a:ea typeface="+mn-ea"/>
              <a:cs typeface="Times New Roman"/>
            </a:rPr>
            <a:t>4%* non-</a:t>
          </a:r>
          <a:r>
            <a:rPr kumimoji="0" lang="en-US" sz="1800" b="0" i="0" u="none" strike="noStrike" cap="none" spc="0" normalizeH="0" baseline="0" noProof="0" dirty="0" err="1">
              <a:ln>
                <a:noFill/>
              </a:ln>
              <a:solidFill>
                <a:schemeClr val="bg1"/>
              </a:solidFill>
              <a:effectLst/>
              <a:uLnTx/>
              <a:uFillTx/>
              <a:latin typeface="Times New Roman"/>
              <a:ea typeface="+mn-ea"/>
              <a:cs typeface="Times New Roman"/>
            </a:rPr>
            <a:t>Hisp</a:t>
          </a:r>
          <a:r>
            <a:rPr kumimoji="0" lang="en-US" sz="1800" b="0" i="0" u="none" strike="noStrike" cap="none" spc="0" normalizeH="0" baseline="0" noProof="0" dirty="0">
              <a:ln>
                <a:noFill/>
              </a:ln>
              <a:solidFill>
                <a:schemeClr val="bg1"/>
              </a:solidFill>
              <a:effectLst/>
              <a:uLnTx/>
              <a:uFillTx/>
              <a:latin typeface="Times New Roman"/>
              <a:ea typeface="+mn-ea"/>
              <a:cs typeface="Times New Roman"/>
            </a:rPr>
            <a:t>. Black</a:t>
          </a:r>
          <a:endParaRPr lang="en-US" sz="1800" dirty="0">
            <a:solidFill>
              <a:schemeClr val="bg1"/>
            </a:solidFill>
            <a:latin typeface="Times New Roman"/>
            <a:cs typeface="Times New Roman"/>
          </a:endParaRPr>
        </a:p>
      </dgm:t>
    </dgm:pt>
    <dgm:pt modelId="{E73AD3E8-1B5E-4664-8621-D02375050B51}" type="parTrans" cxnId="{E289DC10-A185-439E-AA9B-5E7BBC70A486}">
      <dgm:prSet/>
      <dgm:spPr/>
      <dgm:t>
        <a:bodyPr/>
        <a:lstStyle/>
        <a:p>
          <a:endParaRPr lang="en-US"/>
        </a:p>
      </dgm:t>
    </dgm:pt>
    <dgm:pt modelId="{678D95B7-8AFA-4B20-9AFD-9A9C3A33C70B}" type="sibTrans" cxnId="{E289DC10-A185-439E-AA9B-5E7BBC70A486}">
      <dgm:prSet/>
      <dgm:spPr/>
      <dgm:t>
        <a:bodyPr/>
        <a:lstStyle/>
        <a:p>
          <a:endParaRPr lang="en-US"/>
        </a:p>
      </dgm:t>
    </dgm:pt>
    <dgm:pt modelId="{DE9B8EB2-04C3-487D-96A1-119C51C503C8}">
      <dgm:prSet phldrT="[Text]" custT="1"/>
      <dgm:spPr>
        <a:solidFill>
          <a:srgbClr val="576F7F">
            <a:alpha val="90000"/>
          </a:srgbClr>
        </a:solidFill>
      </dgm:spPr>
      <dgm:t>
        <a:bodyPr/>
        <a:lstStyle/>
        <a:p>
          <a:r>
            <a:rPr kumimoji="0" lang="en-US" sz="1800" b="0" i="0" u="none" strike="noStrike" cap="none" spc="0" normalizeH="0" baseline="0" noProof="0">
              <a:ln>
                <a:noFill/>
              </a:ln>
              <a:solidFill>
                <a:schemeClr val="bg1"/>
              </a:solidFill>
              <a:effectLst/>
              <a:uLnTx/>
              <a:uFillTx/>
              <a:latin typeface="Times New Roman"/>
              <a:ea typeface="+mn-ea"/>
              <a:cs typeface="Times New Roman"/>
            </a:rPr>
            <a:t>2% non-Hisp. Asian</a:t>
          </a:r>
          <a:endParaRPr lang="en-US" sz="1800">
            <a:solidFill>
              <a:schemeClr val="bg1"/>
            </a:solidFill>
            <a:latin typeface="Times New Roman"/>
            <a:cs typeface="Times New Roman"/>
          </a:endParaRPr>
        </a:p>
      </dgm:t>
    </dgm:pt>
    <dgm:pt modelId="{C68317BD-4356-45B7-8423-8A5247453CE7}" type="parTrans" cxnId="{D53F15A3-3FA8-45B0-AA92-AFAB3D37B464}">
      <dgm:prSet/>
      <dgm:spPr/>
      <dgm:t>
        <a:bodyPr/>
        <a:lstStyle/>
        <a:p>
          <a:endParaRPr lang="en-US"/>
        </a:p>
      </dgm:t>
    </dgm:pt>
    <dgm:pt modelId="{92A60B25-EA9C-4FFB-BBB0-B486908327A2}" type="sibTrans" cxnId="{D53F15A3-3FA8-45B0-AA92-AFAB3D37B464}">
      <dgm:prSet/>
      <dgm:spPr/>
      <dgm:t>
        <a:bodyPr/>
        <a:lstStyle/>
        <a:p>
          <a:endParaRPr lang="en-US"/>
        </a:p>
      </dgm:t>
    </dgm:pt>
    <dgm:pt modelId="{1D11B059-7818-43CE-8E62-E53E8E95E4A1}">
      <dgm:prSet phldrT="[Text]" custT="1"/>
      <dgm:spPr>
        <a:solidFill>
          <a:srgbClr val="576F7F">
            <a:alpha val="90000"/>
          </a:srgbClr>
        </a:solidFill>
      </dgm:spPr>
      <dgm:t>
        <a:bodyPr/>
        <a:lstStyle/>
        <a:p>
          <a:r>
            <a:rPr kumimoji="0" lang="en-US" sz="1800" b="0" i="0" u="none" strike="noStrike" cap="none" spc="0" normalizeH="0" baseline="0" noProof="0">
              <a:ln>
                <a:noFill/>
              </a:ln>
              <a:solidFill>
                <a:schemeClr val="bg1"/>
              </a:solidFill>
              <a:effectLst/>
              <a:uLnTx/>
              <a:uFillTx/>
              <a:latin typeface="Times New Roman"/>
              <a:ea typeface="+mn-ea"/>
              <a:cs typeface="Times New Roman"/>
            </a:rPr>
            <a:t>2% non-Hisp. two or more races</a:t>
          </a:r>
          <a:endParaRPr lang="en-US" sz="1800">
            <a:solidFill>
              <a:schemeClr val="bg1"/>
            </a:solidFill>
            <a:latin typeface="Times New Roman"/>
            <a:cs typeface="Times New Roman"/>
          </a:endParaRPr>
        </a:p>
      </dgm:t>
    </dgm:pt>
    <dgm:pt modelId="{74BD36E4-7B08-40F8-9CA7-9575A88A4760}" type="parTrans" cxnId="{112306B9-9A03-42A8-8429-6A2C15C5A77E}">
      <dgm:prSet/>
      <dgm:spPr/>
      <dgm:t>
        <a:bodyPr/>
        <a:lstStyle/>
        <a:p>
          <a:endParaRPr lang="en-US"/>
        </a:p>
      </dgm:t>
    </dgm:pt>
    <dgm:pt modelId="{86D28F66-4D8C-4551-A59C-D432DD270FF2}" type="sibTrans" cxnId="{112306B9-9A03-42A8-8429-6A2C15C5A77E}">
      <dgm:prSet/>
      <dgm:spPr/>
      <dgm:t>
        <a:bodyPr/>
        <a:lstStyle/>
        <a:p>
          <a:endParaRPr lang="en-US"/>
        </a:p>
      </dgm:t>
    </dgm:pt>
    <dgm:pt modelId="{FA23CFA9-4947-4146-A927-82AE7B3B5460}" type="pres">
      <dgm:prSet presAssocID="{E233794D-F5E5-4C65-8136-D8DD8E9BF3BD}" presName="Name0" presStyleCnt="0">
        <dgm:presLayoutVars>
          <dgm:dir/>
          <dgm:animLvl val="lvl"/>
          <dgm:resizeHandles val="exact"/>
        </dgm:presLayoutVars>
      </dgm:prSet>
      <dgm:spPr/>
    </dgm:pt>
    <dgm:pt modelId="{4A9CD86B-BD9F-4E71-A1D1-EDD01BC9B3AA}" type="pres">
      <dgm:prSet presAssocID="{2DB9E33B-9F3D-4AE5-88F6-8BEA5D3FD1B2}" presName="linNode" presStyleCnt="0"/>
      <dgm:spPr/>
    </dgm:pt>
    <dgm:pt modelId="{CC74AECC-E88E-4026-A14D-9D8020CB9282}" type="pres">
      <dgm:prSet presAssocID="{2DB9E33B-9F3D-4AE5-88F6-8BEA5D3FD1B2}" presName="parentText" presStyleLbl="node1" presStyleIdx="0" presStyleCnt="5">
        <dgm:presLayoutVars>
          <dgm:chMax val="1"/>
          <dgm:bulletEnabled val="1"/>
        </dgm:presLayoutVars>
      </dgm:prSet>
      <dgm:spPr/>
    </dgm:pt>
    <dgm:pt modelId="{51C30773-5757-491E-B70D-1381ED9F2EB8}" type="pres">
      <dgm:prSet presAssocID="{2DB9E33B-9F3D-4AE5-88F6-8BEA5D3FD1B2}" presName="descendantText" presStyleLbl="alignAccFollowNode1" presStyleIdx="0" presStyleCnt="5">
        <dgm:presLayoutVars>
          <dgm:bulletEnabled val="1"/>
        </dgm:presLayoutVars>
      </dgm:prSet>
      <dgm:spPr/>
    </dgm:pt>
    <dgm:pt modelId="{8E291A6D-5F13-41F0-B29E-649BCC700A60}" type="pres">
      <dgm:prSet presAssocID="{E24BD1EF-AF44-44D1-BEEE-E02A2F4F14EE}" presName="sp" presStyleCnt="0"/>
      <dgm:spPr/>
    </dgm:pt>
    <dgm:pt modelId="{55CDDD34-F00C-45A9-A67D-25407A8053CA}" type="pres">
      <dgm:prSet presAssocID="{DAD69508-114A-498C-A343-416382960B61}" presName="linNode" presStyleCnt="0"/>
      <dgm:spPr/>
    </dgm:pt>
    <dgm:pt modelId="{5934D4A6-62DB-4318-9D73-7A26DBA377DC}" type="pres">
      <dgm:prSet presAssocID="{DAD69508-114A-498C-A343-416382960B61}" presName="parentText" presStyleLbl="node1" presStyleIdx="1" presStyleCnt="5" custScaleY="196467">
        <dgm:presLayoutVars>
          <dgm:chMax val="1"/>
          <dgm:bulletEnabled val="1"/>
        </dgm:presLayoutVars>
      </dgm:prSet>
      <dgm:spPr/>
    </dgm:pt>
    <dgm:pt modelId="{A01BDB36-21C4-457F-BB7B-F9DAC6841E42}" type="pres">
      <dgm:prSet presAssocID="{DAD69508-114A-498C-A343-416382960B61}" presName="descendantText" presStyleLbl="alignAccFollowNode1" presStyleIdx="1" presStyleCnt="5" custScaleY="238171">
        <dgm:presLayoutVars>
          <dgm:bulletEnabled val="1"/>
        </dgm:presLayoutVars>
      </dgm:prSet>
      <dgm:spPr/>
    </dgm:pt>
    <dgm:pt modelId="{CBFF8F2C-566D-45AF-9A9F-D9E5CEA4CB56}" type="pres">
      <dgm:prSet presAssocID="{2EBCB916-AD34-460B-9B55-53FDB1D02E15}" presName="sp" presStyleCnt="0"/>
      <dgm:spPr/>
    </dgm:pt>
    <dgm:pt modelId="{F9AFFE21-7077-4644-87B2-027AA0B2BC70}" type="pres">
      <dgm:prSet presAssocID="{03864D19-B6D6-4AE3-9D6E-196C76560D1D}" presName="linNode" presStyleCnt="0"/>
      <dgm:spPr/>
    </dgm:pt>
    <dgm:pt modelId="{C60E5BC1-B510-4B5D-84CD-A23D748B475A}" type="pres">
      <dgm:prSet presAssocID="{03864D19-B6D6-4AE3-9D6E-196C76560D1D}" presName="parentText" presStyleLbl="node1" presStyleIdx="2" presStyleCnt="5">
        <dgm:presLayoutVars>
          <dgm:chMax val="1"/>
          <dgm:bulletEnabled val="1"/>
        </dgm:presLayoutVars>
      </dgm:prSet>
      <dgm:spPr/>
    </dgm:pt>
    <dgm:pt modelId="{128A94F7-CFF9-4DB6-BB53-B6CF3D1899B8}" type="pres">
      <dgm:prSet presAssocID="{03864D19-B6D6-4AE3-9D6E-196C76560D1D}" presName="descendantText" presStyleLbl="alignAccFollowNode1" presStyleIdx="2" presStyleCnt="5">
        <dgm:presLayoutVars>
          <dgm:bulletEnabled val="1"/>
        </dgm:presLayoutVars>
      </dgm:prSet>
      <dgm:spPr/>
    </dgm:pt>
    <dgm:pt modelId="{B1660205-E226-4F3F-BD63-D2B7566291DD}" type="pres">
      <dgm:prSet presAssocID="{04297019-7D67-4488-A005-A3A2E6863E6A}" presName="sp" presStyleCnt="0"/>
      <dgm:spPr/>
    </dgm:pt>
    <dgm:pt modelId="{60A7BED3-E281-45BE-A434-449097726F9C}" type="pres">
      <dgm:prSet presAssocID="{4FA9E114-838E-4807-AA9A-2C8740105C20}" presName="linNode" presStyleCnt="0"/>
      <dgm:spPr/>
    </dgm:pt>
    <dgm:pt modelId="{75AFFBB3-D369-46CB-B37B-CF4C16A6FD1B}" type="pres">
      <dgm:prSet presAssocID="{4FA9E114-838E-4807-AA9A-2C8740105C20}" presName="parentText" presStyleLbl="node1" presStyleIdx="3" presStyleCnt="5">
        <dgm:presLayoutVars>
          <dgm:chMax val="1"/>
          <dgm:bulletEnabled val="1"/>
        </dgm:presLayoutVars>
      </dgm:prSet>
      <dgm:spPr/>
    </dgm:pt>
    <dgm:pt modelId="{73F2909D-8FA8-42CE-B32F-E6089CE6ACEE}" type="pres">
      <dgm:prSet presAssocID="{4FA9E114-838E-4807-AA9A-2C8740105C20}" presName="descendantText" presStyleLbl="alignAccFollowNode1" presStyleIdx="3" presStyleCnt="5">
        <dgm:presLayoutVars>
          <dgm:bulletEnabled val="1"/>
        </dgm:presLayoutVars>
      </dgm:prSet>
      <dgm:spPr/>
    </dgm:pt>
    <dgm:pt modelId="{B3295775-C8B3-46E2-9D70-A8BD5B8FB71D}" type="pres">
      <dgm:prSet presAssocID="{F787CB50-6CF6-460B-9D27-819AB1B4C50E}" presName="sp" presStyleCnt="0"/>
      <dgm:spPr/>
    </dgm:pt>
    <dgm:pt modelId="{1737ED76-B5E3-4F76-8383-B435ADAE6F6F}" type="pres">
      <dgm:prSet presAssocID="{E1646D41-A6ED-4ACD-AF91-EF4302F57967}" presName="linNode" presStyleCnt="0"/>
      <dgm:spPr/>
    </dgm:pt>
    <dgm:pt modelId="{18759BBA-6EB0-4687-8655-4A66C6E9531A}" type="pres">
      <dgm:prSet presAssocID="{E1646D41-A6ED-4ACD-AF91-EF4302F57967}" presName="parentText" presStyleLbl="node1" presStyleIdx="4" presStyleCnt="5">
        <dgm:presLayoutVars>
          <dgm:chMax val="1"/>
          <dgm:bulletEnabled val="1"/>
        </dgm:presLayoutVars>
      </dgm:prSet>
      <dgm:spPr/>
    </dgm:pt>
    <dgm:pt modelId="{560576D8-1913-4035-B22F-C61AFD390CB0}" type="pres">
      <dgm:prSet presAssocID="{E1646D41-A6ED-4ACD-AF91-EF4302F57967}" presName="descendantText" presStyleLbl="alignAccFollowNode1" presStyleIdx="4" presStyleCnt="5">
        <dgm:presLayoutVars>
          <dgm:bulletEnabled val="1"/>
        </dgm:presLayoutVars>
      </dgm:prSet>
      <dgm:spPr/>
    </dgm:pt>
  </dgm:ptLst>
  <dgm:cxnLst>
    <dgm:cxn modelId="{95332E0F-609C-4FFA-9BA0-667C0A3508A1}" type="presOf" srcId="{E1646D41-A6ED-4ACD-AF91-EF4302F57967}" destId="{18759BBA-6EB0-4687-8655-4A66C6E9531A}" srcOrd="0" destOrd="0" presId="urn:microsoft.com/office/officeart/2005/8/layout/vList5"/>
    <dgm:cxn modelId="{E289DC10-A185-439E-AA9B-5E7BBC70A486}" srcId="{DAD69508-114A-498C-A343-416382960B61}" destId="{6E2434F4-242D-47B9-B314-E75369CAEB37}" srcOrd="2" destOrd="0" parTransId="{E73AD3E8-1B5E-4664-8621-D02375050B51}" sibTransId="{678D95B7-8AFA-4B20-9AFD-9A9C3A33C70B}"/>
    <dgm:cxn modelId="{1691CA1E-4201-48CF-8F0C-BE80552AA009}" type="presOf" srcId="{DAD69508-114A-498C-A343-416382960B61}" destId="{5934D4A6-62DB-4318-9D73-7A26DBA377DC}" srcOrd="0" destOrd="0" presId="urn:microsoft.com/office/officeart/2005/8/layout/vList5"/>
    <dgm:cxn modelId="{7BD47524-5355-4D2F-BD0B-A585EB685BC9}" type="presOf" srcId="{80F1D133-7AF8-4498-8622-B04F58969008}" destId="{A01BDB36-21C4-457F-BB7B-F9DAC6841E42}" srcOrd="0" destOrd="1" presId="urn:microsoft.com/office/officeart/2005/8/layout/vList5"/>
    <dgm:cxn modelId="{34DACC27-2C54-422D-A03A-E1B3022F372A}" type="presOf" srcId="{03864D19-B6D6-4AE3-9D6E-196C76560D1D}" destId="{C60E5BC1-B510-4B5D-84CD-A23D748B475A}" srcOrd="0" destOrd="0" presId="urn:microsoft.com/office/officeart/2005/8/layout/vList5"/>
    <dgm:cxn modelId="{16CF6C31-8086-47A9-A85B-0CFF4422C659}" type="presOf" srcId="{5A62A527-E82B-4C34-AADF-F4B2EA76FB53}" destId="{128A94F7-CFF9-4DB6-BB53-B6CF3D1899B8}" srcOrd="0" destOrd="0" presId="urn:microsoft.com/office/officeart/2005/8/layout/vList5"/>
    <dgm:cxn modelId="{DFC4B933-F676-4013-A926-44D0A4CCF124}" srcId="{4FA9E114-838E-4807-AA9A-2C8740105C20}" destId="{CE5A9F1F-1768-4B61-B1C1-2CD1D9FF6548}" srcOrd="0" destOrd="0" parTransId="{2BA45339-2CD3-4E15-9401-C727D9EA0BEC}" sibTransId="{2D7A0C97-2847-4B94-9ECE-E0BD96A1E52A}"/>
    <dgm:cxn modelId="{97429135-D950-4B7A-83F7-AC06B69EFB34}" type="presOf" srcId="{8B34D852-4BB8-4EE2-B863-4D09A9443F21}" destId="{560576D8-1913-4035-B22F-C61AFD390CB0}" srcOrd="0" destOrd="0" presId="urn:microsoft.com/office/officeart/2005/8/layout/vList5"/>
    <dgm:cxn modelId="{1C01D042-102A-4693-B345-E0ED7F09C5DD}" srcId="{E233794D-F5E5-4C65-8136-D8DD8E9BF3BD}" destId="{03864D19-B6D6-4AE3-9D6E-196C76560D1D}" srcOrd="2" destOrd="0" parTransId="{B507719B-BD19-46A8-AF6D-771C50B85BAD}" sibTransId="{04297019-7D67-4488-A005-A3A2E6863E6A}"/>
    <dgm:cxn modelId="{94BDEA63-5DD1-4B70-A591-D2F4E39F4794}" type="presOf" srcId="{3EB53868-4F1C-4C47-A2E6-CB8448EA3585}" destId="{A01BDB36-21C4-457F-BB7B-F9DAC6841E42}" srcOrd="0" destOrd="0" presId="urn:microsoft.com/office/officeart/2005/8/layout/vList5"/>
    <dgm:cxn modelId="{6ACE3246-3CEA-4127-A6B8-9EACEB56DA31}" srcId="{E233794D-F5E5-4C65-8136-D8DD8E9BF3BD}" destId="{2DB9E33B-9F3D-4AE5-88F6-8BEA5D3FD1B2}" srcOrd="0" destOrd="0" parTransId="{875BC116-012A-48A4-86B6-7A34A21C7547}" sibTransId="{E24BD1EF-AF44-44D1-BEEE-E02A2F4F14EE}"/>
    <dgm:cxn modelId="{9AFC896B-8A17-4143-93D4-D1070AEBDD10}" srcId="{DAD69508-114A-498C-A343-416382960B61}" destId="{3EB53868-4F1C-4C47-A2E6-CB8448EA3585}" srcOrd="0" destOrd="0" parTransId="{7333C9D5-2A98-4372-B450-BE91C124ECFB}" sibTransId="{5BC91703-4DFA-443B-A5C2-49F0FADB9AD3}"/>
    <dgm:cxn modelId="{5DCFA673-DD31-4161-BD9B-BA277C99E9FD}" srcId="{E233794D-F5E5-4C65-8136-D8DD8E9BF3BD}" destId="{E1646D41-A6ED-4ACD-AF91-EF4302F57967}" srcOrd="4" destOrd="0" parTransId="{74B7D965-7AB5-4A00-9DC5-6839FCFA8A45}" sibTransId="{4E5193C3-8945-462B-9871-A56EBCADF3E3}"/>
    <dgm:cxn modelId="{0401827E-5918-4152-BB07-6E9B60DB1432}" srcId="{2DB9E33B-9F3D-4AE5-88F6-8BEA5D3FD1B2}" destId="{33DD9A94-8462-4594-B1F8-2392DBC03565}" srcOrd="0" destOrd="0" parTransId="{8E23D177-0A3F-4431-9A3B-365B7F0AE34D}" sibTransId="{91F06A29-7F09-463A-A825-073210B68786}"/>
    <dgm:cxn modelId="{7E188C80-D050-4FDA-B9ED-DAB149A10BF0}" srcId="{E1646D41-A6ED-4ACD-AF91-EF4302F57967}" destId="{8B34D852-4BB8-4EE2-B863-4D09A9443F21}" srcOrd="0" destOrd="0" parTransId="{E1814279-E691-4CF9-B519-1E0DC7D2C373}" sibTransId="{D634F630-F94B-4191-AC77-F9606A8F711E}"/>
    <dgm:cxn modelId="{B7A4B087-942E-4CB5-9FA2-CFF9DDC9846E}" type="presOf" srcId="{DE9B8EB2-04C3-487D-96A1-119C51C503C8}" destId="{A01BDB36-21C4-457F-BB7B-F9DAC6841E42}" srcOrd="0" destOrd="3" presId="urn:microsoft.com/office/officeart/2005/8/layout/vList5"/>
    <dgm:cxn modelId="{8B4D698A-27E7-4962-8C10-730E8A1AD3B2}" type="presOf" srcId="{E233794D-F5E5-4C65-8136-D8DD8E9BF3BD}" destId="{FA23CFA9-4947-4146-A927-82AE7B3B5460}" srcOrd="0" destOrd="0" presId="urn:microsoft.com/office/officeart/2005/8/layout/vList5"/>
    <dgm:cxn modelId="{8C193B8E-C929-41C2-AED1-E1592974E8C7}" type="presOf" srcId="{2DB9E33B-9F3D-4AE5-88F6-8BEA5D3FD1B2}" destId="{CC74AECC-E88E-4026-A14D-9D8020CB9282}" srcOrd="0" destOrd="0" presId="urn:microsoft.com/office/officeart/2005/8/layout/vList5"/>
    <dgm:cxn modelId="{8EE26492-0F23-4DB1-85C0-E3DC945B6A49}" srcId="{DAD69508-114A-498C-A343-416382960B61}" destId="{80F1D133-7AF8-4498-8622-B04F58969008}" srcOrd="1" destOrd="0" parTransId="{5C10A969-D214-4ED4-ADE7-C48A758B91E6}" sibTransId="{C2BAA46F-E1C8-4D51-8573-C0BA0FB7EF6F}"/>
    <dgm:cxn modelId="{265F7495-BC5C-4F0A-8CB2-F853E543C16B}" srcId="{E233794D-F5E5-4C65-8136-D8DD8E9BF3BD}" destId="{DAD69508-114A-498C-A343-416382960B61}" srcOrd="1" destOrd="0" parTransId="{D451EE19-D844-4D10-B818-7981D106F40D}" sibTransId="{2EBCB916-AD34-460B-9B55-53FDB1D02E15}"/>
    <dgm:cxn modelId="{D53F15A3-3FA8-45B0-AA92-AFAB3D37B464}" srcId="{DAD69508-114A-498C-A343-416382960B61}" destId="{DE9B8EB2-04C3-487D-96A1-119C51C503C8}" srcOrd="3" destOrd="0" parTransId="{C68317BD-4356-45B7-8423-8A5247453CE7}" sibTransId="{92A60B25-EA9C-4FFB-BBB0-B486908327A2}"/>
    <dgm:cxn modelId="{6EE3EEA7-BBD8-4D86-A207-4A80C7DBC5AA}" type="presOf" srcId="{6E2434F4-242D-47B9-B314-E75369CAEB37}" destId="{A01BDB36-21C4-457F-BB7B-F9DAC6841E42}" srcOrd="0" destOrd="2" presId="urn:microsoft.com/office/officeart/2005/8/layout/vList5"/>
    <dgm:cxn modelId="{6AFE68B6-5DE3-41F8-981D-4A45BCF0C480}" type="presOf" srcId="{CE5A9F1F-1768-4B61-B1C1-2CD1D9FF6548}" destId="{73F2909D-8FA8-42CE-B32F-E6089CE6ACEE}" srcOrd="0" destOrd="0" presId="urn:microsoft.com/office/officeart/2005/8/layout/vList5"/>
    <dgm:cxn modelId="{112306B9-9A03-42A8-8429-6A2C15C5A77E}" srcId="{DAD69508-114A-498C-A343-416382960B61}" destId="{1D11B059-7818-43CE-8E62-E53E8E95E4A1}" srcOrd="4" destOrd="0" parTransId="{74BD36E4-7B08-40F8-9CA7-9575A88A4760}" sibTransId="{86D28F66-4D8C-4551-A59C-D432DD270FF2}"/>
    <dgm:cxn modelId="{DAF895B9-54D5-4FA6-A888-EB95301DF0F3}" srcId="{E233794D-F5E5-4C65-8136-D8DD8E9BF3BD}" destId="{4FA9E114-838E-4807-AA9A-2C8740105C20}" srcOrd="3" destOrd="0" parTransId="{AA78B8F2-2A40-45B4-9982-EA037EA613FD}" sibTransId="{F787CB50-6CF6-460B-9D27-819AB1B4C50E}"/>
    <dgm:cxn modelId="{A27427D5-D55A-41FE-B46C-AD661571B083}" type="presOf" srcId="{1D11B059-7818-43CE-8E62-E53E8E95E4A1}" destId="{A01BDB36-21C4-457F-BB7B-F9DAC6841E42}" srcOrd="0" destOrd="4" presId="urn:microsoft.com/office/officeart/2005/8/layout/vList5"/>
    <dgm:cxn modelId="{67CA3DD9-EBF4-4EDC-934B-DE2E9D52BC42}" type="presOf" srcId="{33DD9A94-8462-4594-B1F8-2392DBC03565}" destId="{51C30773-5757-491E-B70D-1381ED9F2EB8}" srcOrd="0" destOrd="0" presId="urn:microsoft.com/office/officeart/2005/8/layout/vList5"/>
    <dgm:cxn modelId="{B54A09E8-EFAF-4830-91AB-E4FF54B0945A}" type="presOf" srcId="{4FA9E114-838E-4807-AA9A-2C8740105C20}" destId="{75AFFBB3-D369-46CB-B37B-CF4C16A6FD1B}" srcOrd="0" destOrd="0" presId="urn:microsoft.com/office/officeart/2005/8/layout/vList5"/>
    <dgm:cxn modelId="{3D39F3FA-CAE0-48F0-AE1D-ADE13F84DE16}" srcId="{03864D19-B6D6-4AE3-9D6E-196C76560D1D}" destId="{5A62A527-E82B-4C34-AADF-F4B2EA76FB53}" srcOrd="0" destOrd="0" parTransId="{EFE06928-CC30-4B06-BB05-51F7A223BF31}" sibTransId="{D15D08A0-A931-4436-8A15-6DFE03274855}"/>
    <dgm:cxn modelId="{9786F1FC-59D3-455B-B607-6F2C971C853D}" type="presParOf" srcId="{FA23CFA9-4947-4146-A927-82AE7B3B5460}" destId="{4A9CD86B-BD9F-4E71-A1D1-EDD01BC9B3AA}" srcOrd="0" destOrd="0" presId="urn:microsoft.com/office/officeart/2005/8/layout/vList5"/>
    <dgm:cxn modelId="{FFFAD896-19CD-4314-BB1A-52978D4CE4C4}" type="presParOf" srcId="{4A9CD86B-BD9F-4E71-A1D1-EDD01BC9B3AA}" destId="{CC74AECC-E88E-4026-A14D-9D8020CB9282}" srcOrd="0" destOrd="0" presId="urn:microsoft.com/office/officeart/2005/8/layout/vList5"/>
    <dgm:cxn modelId="{89F00724-FA06-4356-9D37-9F0A864C04C1}" type="presParOf" srcId="{4A9CD86B-BD9F-4E71-A1D1-EDD01BC9B3AA}" destId="{51C30773-5757-491E-B70D-1381ED9F2EB8}" srcOrd="1" destOrd="0" presId="urn:microsoft.com/office/officeart/2005/8/layout/vList5"/>
    <dgm:cxn modelId="{30269327-DBAB-4D1E-83B4-12D78E3F685C}" type="presParOf" srcId="{FA23CFA9-4947-4146-A927-82AE7B3B5460}" destId="{8E291A6D-5F13-41F0-B29E-649BCC700A60}" srcOrd="1" destOrd="0" presId="urn:microsoft.com/office/officeart/2005/8/layout/vList5"/>
    <dgm:cxn modelId="{CFFAD017-F7C6-4099-A2F7-A05092B955A0}" type="presParOf" srcId="{FA23CFA9-4947-4146-A927-82AE7B3B5460}" destId="{55CDDD34-F00C-45A9-A67D-25407A8053CA}" srcOrd="2" destOrd="0" presId="urn:microsoft.com/office/officeart/2005/8/layout/vList5"/>
    <dgm:cxn modelId="{C817F019-3C33-4581-8CFD-AAD6DDC094C8}" type="presParOf" srcId="{55CDDD34-F00C-45A9-A67D-25407A8053CA}" destId="{5934D4A6-62DB-4318-9D73-7A26DBA377DC}" srcOrd="0" destOrd="0" presId="urn:microsoft.com/office/officeart/2005/8/layout/vList5"/>
    <dgm:cxn modelId="{92DF44FF-0E28-4575-952C-EFA270BF655B}" type="presParOf" srcId="{55CDDD34-F00C-45A9-A67D-25407A8053CA}" destId="{A01BDB36-21C4-457F-BB7B-F9DAC6841E42}" srcOrd="1" destOrd="0" presId="urn:microsoft.com/office/officeart/2005/8/layout/vList5"/>
    <dgm:cxn modelId="{9A49E774-2379-45D7-AD1B-A9E041091481}" type="presParOf" srcId="{FA23CFA9-4947-4146-A927-82AE7B3B5460}" destId="{CBFF8F2C-566D-45AF-9A9F-D9E5CEA4CB56}" srcOrd="3" destOrd="0" presId="urn:microsoft.com/office/officeart/2005/8/layout/vList5"/>
    <dgm:cxn modelId="{44273031-710B-4EA9-9741-50E3B9DCA67E}" type="presParOf" srcId="{FA23CFA9-4947-4146-A927-82AE7B3B5460}" destId="{F9AFFE21-7077-4644-87B2-027AA0B2BC70}" srcOrd="4" destOrd="0" presId="urn:microsoft.com/office/officeart/2005/8/layout/vList5"/>
    <dgm:cxn modelId="{866AE70F-755E-4A7A-8078-9B505CCBCD3B}" type="presParOf" srcId="{F9AFFE21-7077-4644-87B2-027AA0B2BC70}" destId="{C60E5BC1-B510-4B5D-84CD-A23D748B475A}" srcOrd="0" destOrd="0" presId="urn:microsoft.com/office/officeart/2005/8/layout/vList5"/>
    <dgm:cxn modelId="{DC1193AF-4769-4235-8BA3-0B94D97C7F0D}" type="presParOf" srcId="{F9AFFE21-7077-4644-87B2-027AA0B2BC70}" destId="{128A94F7-CFF9-4DB6-BB53-B6CF3D1899B8}" srcOrd="1" destOrd="0" presId="urn:microsoft.com/office/officeart/2005/8/layout/vList5"/>
    <dgm:cxn modelId="{E2E91F55-10C4-4F0A-B1DE-8D0643B6473D}" type="presParOf" srcId="{FA23CFA9-4947-4146-A927-82AE7B3B5460}" destId="{B1660205-E226-4F3F-BD63-D2B7566291DD}" srcOrd="5" destOrd="0" presId="urn:microsoft.com/office/officeart/2005/8/layout/vList5"/>
    <dgm:cxn modelId="{8040C4D5-DC9A-447F-A7E0-9EA881B84543}" type="presParOf" srcId="{FA23CFA9-4947-4146-A927-82AE7B3B5460}" destId="{60A7BED3-E281-45BE-A434-449097726F9C}" srcOrd="6" destOrd="0" presId="urn:microsoft.com/office/officeart/2005/8/layout/vList5"/>
    <dgm:cxn modelId="{F924C32D-E63A-46D1-B233-9F1E51237DBB}" type="presParOf" srcId="{60A7BED3-E281-45BE-A434-449097726F9C}" destId="{75AFFBB3-D369-46CB-B37B-CF4C16A6FD1B}" srcOrd="0" destOrd="0" presId="urn:microsoft.com/office/officeart/2005/8/layout/vList5"/>
    <dgm:cxn modelId="{526C252F-7338-4D3F-A677-F6F04FEE3DA2}" type="presParOf" srcId="{60A7BED3-E281-45BE-A434-449097726F9C}" destId="{73F2909D-8FA8-42CE-B32F-E6089CE6ACEE}" srcOrd="1" destOrd="0" presId="urn:microsoft.com/office/officeart/2005/8/layout/vList5"/>
    <dgm:cxn modelId="{753C08B0-D626-4C1A-A585-13C21F1AECBA}" type="presParOf" srcId="{FA23CFA9-4947-4146-A927-82AE7B3B5460}" destId="{B3295775-C8B3-46E2-9D70-A8BD5B8FB71D}" srcOrd="7" destOrd="0" presId="urn:microsoft.com/office/officeart/2005/8/layout/vList5"/>
    <dgm:cxn modelId="{79C2EE18-2E06-4AAB-8887-8E85244AAF7F}" type="presParOf" srcId="{FA23CFA9-4947-4146-A927-82AE7B3B5460}" destId="{1737ED76-B5E3-4F76-8383-B435ADAE6F6F}" srcOrd="8" destOrd="0" presId="urn:microsoft.com/office/officeart/2005/8/layout/vList5"/>
    <dgm:cxn modelId="{DB64404C-A4A3-44FA-B167-3DDA516B572E}" type="presParOf" srcId="{1737ED76-B5E3-4F76-8383-B435ADAE6F6F}" destId="{18759BBA-6EB0-4687-8655-4A66C6E9531A}" srcOrd="0" destOrd="0" presId="urn:microsoft.com/office/officeart/2005/8/layout/vList5"/>
    <dgm:cxn modelId="{7F6C88A5-94E3-4C3B-8715-635F2BF03249}" type="presParOf" srcId="{1737ED76-B5E3-4F76-8383-B435ADAE6F6F}" destId="{560576D8-1913-4035-B22F-C61AFD390CB0}" srcOrd="1" destOrd="0" presId="urn:microsoft.com/office/officeart/2005/8/layout/vList5"/>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8FE0BC-E95A-442A-8FF0-ED4407B6FCD7}" type="doc">
      <dgm:prSet loTypeId="urn:microsoft.com/office/officeart/2005/8/layout/hList2" loCatId="list" qsTypeId="urn:microsoft.com/office/officeart/2005/8/quickstyle/simple1" qsCatId="simple" csTypeId="urn:microsoft.com/office/officeart/2005/8/colors/accent1_2" csCatId="accent1" phldr="1"/>
      <dgm:spPr/>
      <dgm:t>
        <a:bodyPr/>
        <a:lstStyle/>
        <a:p>
          <a:endParaRPr lang="en-US"/>
        </a:p>
      </dgm:t>
    </dgm:pt>
    <dgm:pt modelId="{F0D6DCEC-45AE-46CB-9A3A-D2F18ECC3C02}">
      <dgm:prSet phldrT="[Text]" custT="1"/>
      <dgm:spPr/>
      <dgm:t>
        <a:bodyPr/>
        <a:lstStyle/>
        <a:p>
          <a:pPr algn="r"/>
          <a:r>
            <a:rPr lang="en-US" sz="2800" b="1">
              <a:solidFill>
                <a:srgbClr val="071D49"/>
              </a:solidFill>
              <a:latin typeface="Times New Roman"/>
              <a:cs typeface="Times New Roman"/>
            </a:rPr>
            <a:t>Stayers</a:t>
          </a:r>
        </a:p>
      </dgm:t>
    </dgm:pt>
    <dgm:pt modelId="{C08A1C81-90E0-4936-8D53-C0E7F226C04D}" type="parTrans" cxnId="{0D62E471-04A6-4E5D-8A63-2400D8717AE2}">
      <dgm:prSet/>
      <dgm:spPr/>
      <dgm:t>
        <a:bodyPr/>
        <a:lstStyle/>
        <a:p>
          <a:endParaRPr lang="en-US"/>
        </a:p>
      </dgm:t>
    </dgm:pt>
    <dgm:pt modelId="{E5575768-2B7C-4CCC-B1DF-85F4757D959E}" type="sibTrans" cxnId="{0D62E471-04A6-4E5D-8A63-2400D8717AE2}">
      <dgm:prSet/>
      <dgm:spPr/>
      <dgm:t>
        <a:bodyPr/>
        <a:lstStyle/>
        <a:p>
          <a:endParaRPr lang="en-US"/>
        </a:p>
      </dgm:t>
    </dgm:pt>
    <dgm:pt modelId="{269274BC-1C2B-4BB3-98EA-979C312C7DA8}">
      <dgm:prSet phldrT="[Text]" custT="1"/>
      <dgm:spPr>
        <a:solidFill>
          <a:srgbClr val="071D49"/>
        </a:solidFill>
      </dgm:spPr>
      <dgm:t>
        <a:bodyPr/>
        <a:lstStyle/>
        <a:p>
          <a:pPr marL="0" indent="0" rtl="0">
            <a:buNone/>
          </a:pPr>
          <a:r>
            <a:rPr lang="en-US" sz="2700">
              <a:solidFill>
                <a:schemeClr val="bg1"/>
              </a:solidFill>
              <a:latin typeface="Times New Roman"/>
              <a:cs typeface="Times New Roman"/>
            </a:rPr>
            <a:t>Worked as a principal/teacher in the </a:t>
          </a:r>
          <a:r>
            <a:rPr lang="en-US" sz="2700" b="1">
              <a:solidFill>
                <a:schemeClr val="bg1"/>
              </a:solidFill>
              <a:latin typeface="Times New Roman"/>
              <a:ea typeface="+mn-ea"/>
              <a:cs typeface="Times New Roman"/>
            </a:rPr>
            <a:t>same school </a:t>
          </a:r>
          <a:r>
            <a:rPr lang="en-US" sz="2700">
              <a:solidFill>
                <a:schemeClr val="bg1"/>
              </a:solidFill>
              <a:latin typeface="Times New Roman"/>
              <a:cs typeface="Times New Roman"/>
            </a:rPr>
            <a:t>during the 2020-21 and 2021-22 school years</a:t>
          </a:r>
        </a:p>
      </dgm:t>
    </dgm:pt>
    <dgm:pt modelId="{846AF844-0216-4BD5-9C7B-33C54D4FA8C1}" type="parTrans" cxnId="{5EE4CF8A-FC07-453F-96B3-6B25EB340FC2}">
      <dgm:prSet/>
      <dgm:spPr/>
      <dgm:t>
        <a:bodyPr/>
        <a:lstStyle/>
        <a:p>
          <a:endParaRPr lang="en-US"/>
        </a:p>
      </dgm:t>
    </dgm:pt>
    <dgm:pt modelId="{1793A503-AFE7-4C5D-AF01-7A3B2F88D259}" type="sibTrans" cxnId="{5EE4CF8A-FC07-453F-96B3-6B25EB340FC2}">
      <dgm:prSet/>
      <dgm:spPr/>
      <dgm:t>
        <a:bodyPr/>
        <a:lstStyle/>
        <a:p>
          <a:endParaRPr lang="en-US"/>
        </a:p>
      </dgm:t>
    </dgm:pt>
    <dgm:pt modelId="{739F926E-ACE6-4763-BFAC-540B52D70170}">
      <dgm:prSet phldrT="[Text]" custT="1"/>
      <dgm:spPr/>
      <dgm:t>
        <a:bodyPr/>
        <a:lstStyle/>
        <a:p>
          <a:r>
            <a:rPr lang="en-US" sz="2800" b="1" kern="1200">
              <a:solidFill>
                <a:srgbClr val="00833D"/>
              </a:solidFill>
              <a:latin typeface="Times New Roman"/>
              <a:ea typeface="+mn-ea"/>
              <a:cs typeface="Times New Roman"/>
            </a:rPr>
            <a:t>Movers</a:t>
          </a:r>
        </a:p>
      </dgm:t>
    </dgm:pt>
    <dgm:pt modelId="{2199D2A9-D58F-4871-9573-3C0954483BE6}" type="parTrans" cxnId="{0AB352D7-F500-4648-AA6D-956F88AAFF93}">
      <dgm:prSet/>
      <dgm:spPr/>
      <dgm:t>
        <a:bodyPr/>
        <a:lstStyle/>
        <a:p>
          <a:endParaRPr lang="en-US"/>
        </a:p>
      </dgm:t>
    </dgm:pt>
    <dgm:pt modelId="{F6CDDCB3-B943-4FC8-8488-E69CADB0560F}" type="sibTrans" cxnId="{0AB352D7-F500-4648-AA6D-956F88AAFF93}">
      <dgm:prSet/>
      <dgm:spPr/>
      <dgm:t>
        <a:bodyPr/>
        <a:lstStyle/>
        <a:p>
          <a:endParaRPr lang="en-US"/>
        </a:p>
      </dgm:t>
    </dgm:pt>
    <dgm:pt modelId="{ABAB8278-7D6D-4159-94D3-1FD599356DCC}">
      <dgm:prSet phldrT="[Text]" custT="1"/>
      <dgm:spPr>
        <a:solidFill>
          <a:srgbClr val="00833D"/>
        </a:solidFill>
      </dgm:spPr>
      <dgm:t>
        <a:bodyPr/>
        <a:lstStyle/>
        <a:p>
          <a:pPr marL="0" indent="0" rtl="0">
            <a:buNone/>
          </a:pPr>
          <a:r>
            <a:rPr lang="en-US" sz="2700">
              <a:solidFill>
                <a:schemeClr val="bg1"/>
              </a:solidFill>
              <a:latin typeface="Times New Roman"/>
              <a:cs typeface="Times New Roman"/>
            </a:rPr>
            <a:t>Moved to </a:t>
          </a:r>
          <a:r>
            <a:rPr lang="en-US" sz="2700" b="1">
              <a:solidFill>
                <a:schemeClr val="bg1"/>
              </a:solidFill>
              <a:latin typeface="Times New Roman"/>
              <a:cs typeface="Times New Roman"/>
            </a:rPr>
            <a:t>another school</a:t>
          </a:r>
          <a:r>
            <a:rPr lang="en-US" sz="2700">
              <a:solidFill>
                <a:schemeClr val="bg1"/>
              </a:solidFill>
              <a:latin typeface="Times New Roman"/>
              <a:cs typeface="Times New Roman"/>
            </a:rPr>
            <a:t> but remained a principal/teacher during the 2021–22 school year</a:t>
          </a:r>
        </a:p>
      </dgm:t>
    </dgm:pt>
    <dgm:pt modelId="{57167F8B-B146-42CA-BCFD-0455DC501E69}" type="parTrans" cxnId="{5F2D8B44-B596-4804-92CF-080F4E68AB04}">
      <dgm:prSet/>
      <dgm:spPr/>
      <dgm:t>
        <a:bodyPr/>
        <a:lstStyle/>
        <a:p>
          <a:endParaRPr lang="en-US"/>
        </a:p>
      </dgm:t>
    </dgm:pt>
    <dgm:pt modelId="{F6C74EF3-EB30-4BE4-9719-62A4946C7DBD}" type="sibTrans" cxnId="{5F2D8B44-B596-4804-92CF-080F4E68AB04}">
      <dgm:prSet/>
      <dgm:spPr/>
      <dgm:t>
        <a:bodyPr/>
        <a:lstStyle/>
        <a:p>
          <a:endParaRPr lang="en-US"/>
        </a:p>
      </dgm:t>
    </dgm:pt>
    <dgm:pt modelId="{5482C295-38A5-4A65-BBAB-8AA6C455E513}">
      <dgm:prSet phldrT="[Text]" custT="1"/>
      <dgm:spPr/>
      <dgm:t>
        <a:bodyPr/>
        <a:lstStyle/>
        <a:p>
          <a:r>
            <a:rPr lang="en-US" sz="2800" b="1" kern="1200">
              <a:solidFill>
                <a:srgbClr val="FBB03B"/>
              </a:solidFill>
              <a:latin typeface="Times New Roman"/>
              <a:ea typeface="+mn-ea"/>
              <a:cs typeface="Times New Roman"/>
            </a:rPr>
            <a:t>Leavers</a:t>
          </a:r>
        </a:p>
      </dgm:t>
    </dgm:pt>
    <dgm:pt modelId="{A335608C-9479-439B-B4E5-D5CDB5E54699}" type="parTrans" cxnId="{55E31DF6-73AE-4F86-AE37-97F8772C535A}">
      <dgm:prSet/>
      <dgm:spPr/>
      <dgm:t>
        <a:bodyPr/>
        <a:lstStyle/>
        <a:p>
          <a:endParaRPr lang="en-US"/>
        </a:p>
      </dgm:t>
    </dgm:pt>
    <dgm:pt modelId="{A4C4CCD9-9D07-441D-B80C-2ADF220166F8}" type="sibTrans" cxnId="{55E31DF6-73AE-4F86-AE37-97F8772C535A}">
      <dgm:prSet/>
      <dgm:spPr/>
      <dgm:t>
        <a:bodyPr/>
        <a:lstStyle/>
        <a:p>
          <a:endParaRPr lang="en-US"/>
        </a:p>
      </dgm:t>
    </dgm:pt>
    <dgm:pt modelId="{040E15DD-8842-4950-B387-A5E5B589214D}">
      <dgm:prSet phldrT="[Text]" custT="1"/>
      <dgm:spPr>
        <a:solidFill>
          <a:srgbClr val="FBB03B"/>
        </a:solidFill>
      </dgm:spPr>
      <dgm:t>
        <a:bodyPr/>
        <a:lstStyle/>
        <a:p>
          <a:pPr marL="0" indent="0" rtl="0">
            <a:buNone/>
          </a:pPr>
          <a:r>
            <a:rPr lang="en-US" sz="2700" b="1">
              <a:solidFill>
                <a:schemeClr val="bg1"/>
              </a:solidFill>
              <a:latin typeface="Times New Roman"/>
              <a:ea typeface="+mn-ea"/>
              <a:cs typeface="Times New Roman"/>
            </a:rPr>
            <a:t>Left the profession</a:t>
          </a:r>
          <a:r>
            <a:rPr lang="en-US" sz="2700">
              <a:solidFill>
                <a:schemeClr val="bg1"/>
              </a:solidFill>
              <a:latin typeface="Times New Roman"/>
              <a:cs typeface="Times New Roman"/>
            </a:rPr>
            <a:t>; no longer working as a principal/teacher during the 2021–22 school year</a:t>
          </a:r>
        </a:p>
      </dgm:t>
    </dgm:pt>
    <dgm:pt modelId="{E897F8DC-D096-4B7C-AE8A-8DA36D6E63EB}" type="parTrans" cxnId="{E259080E-3C87-45BF-B8B5-D23AA7D3259C}">
      <dgm:prSet/>
      <dgm:spPr/>
      <dgm:t>
        <a:bodyPr/>
        <a:lstStyle/>
        <a:p>
          <a:endParaRPr lang="en-US"/>
        </a:p>
      </dgm:t>
    </dgm:pt>
    <dgm:pt modelId="{8C7FD280-A325-4A85-BA33-415F848F08F1}" type="sibTrans" cxnId="{E259080E-3C87-45BF-B8B5-D23AA7D3259C}">
      <dgm:prSet/>
      <dgm:spPr/>
      <dgm:t>
        <a:bodyPr/>
        <a:lstStyle/>
        <a:p>
          <a:endParaRPr lang="en-US"/>
        </a:p>
      </dgm:t>
    </dgm:pt>
    <dgm:pt modelId="{3FF9861C-3910-449D-AAB1-76038E050CBD}" type="pres">
      <dgm:prSet presAssocID="{FC8FE0BC-E95A-442A-8FF0-ED4407B6FCD7}" presName="linearFlow" presStyleCnt="0">
        <dgm:presLayoutVars>
          <dgm:dir/>
          <dgm:animLvl val="lvl"/>
          <dgm:resizeHandles/>
        </dgm:presLayoutVars>
      </dgm:prSet>
      <dgm:spPr/>
    </dgm:pt>
    <dgm:pt modelId="{5C509F00-C662-4FF7-8BBD-C36B436B705E}" type="pres">
      <dgm:prSet presAssocID="{F0D6DCEC-45AE-46CB-9A3A-D2F18ECC3C02}" presName="compositeNode" presStyleCnt="0">
        <dgm:presLayoutVars>
          <dgm:bulletEnabled val="1"/>
        </dgm:presLayoutVars>
      </dgm:prSet>
      <dgm:spPr/>
    </dgm:pt>
    <dgm:pt modelId="{7B3E560B-67F9-49CB-9291-2C3A8D03CB35}" type="pres">
      <dgm:prSet presAssocID="{F0D6DCEC-45AE-46CB-9A3A-D2F18ECC3C02}" presName="image" presStyleLbl="fgImgPlace1" presStyleIdx="0" presStyleCnt="3" custLinFactNeighborX="-6470" custLinFactNeighborY="-15834"/>
      <dgm:spPr>
        <a:blipFill>
          <a:blip xmlns:r="http://schemas.openxmlformats.org/officeDocument/2006/relationships" r:embed="rId1">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8100">
          <a:solidFill>
            <a:srgbClr val="071D49"/>
          </a:solidFill>
        </a:ln>
      </dgm:spPr>
      <dgm:extLst>
        <a:ext uri="{E40237B7-FDA0-4F09-8148-C483321AD2D9}">
          <dgm14:cNvPr xmlns:dgm14="http://schemas.microsoft.com/office/drawing/2010/diagram" id="0" name="" descr="Professor female with solid fill"/>
        </a:ext>
      </dgm:extLst>
    </dgm:pt>
    <dgm:pt modelId="{2E8547D1-929B-4B1F-B738-B1C1243687FE}" type="pres">
      <dgm:prSet presAssocID="{F0D6DCEC-45AE-46CB-9A3A-D2F18ECC3C02}" presName="childNode" presStyleLbl="node1" presStyleIdx="0" presStyleCnt="3" custScaleX="125159">
        <dgm:presLayoutVars>
          <dgm:bulletEnabled val="1"/>
        </dgm:presLayoutVars>
      </dgm:prSet>
      <dgm:spPr/>
    </dgm:pt>
    <dgm:pt modelId="{E6D85B67-B5D8-4B9A-BEA9-D5F2F88D0A1E}" type="pres">
      <dgm:prSet presAssocID="{F0D6DCEC-45AE-46CB-9A3A-D2F18ECC3C02}" presName="parentNode" presStyleLbl="revTx" presStyleIdx="0" presStyleCnt="3" custAng="5400000" custLinFactX="100000" custLinFactNeighborX="113892" custLinFactNeighborY="-60384">
        <dgm:presLayoutVars>
          <dgm:chMax val="0"/>
          <dgm:bulletEnabled val="1"/>
        </dgm:presLayoutVars>
      </dgm:prSet>
      <dgm:spPr/>
    </dgm:pt>
    <dgm:pt modelId="{2FE73F11-95F2-437D-A42C-189800E537AD}" type="pres">
      <dgm:prSet presAssocID="{E5575768-2B7C-4CCC-B1DF-85F4757D959E}" presName="sibTrans" presStyleCnt="0"/>
      <dgm:spPr/>
    </dgm:pt>
    <dgm:pt modelId="{D2C35653-57BD-42D4-B51A-E52EE2BB2332}" type="pres">
      <dgm:prSet presAssocID="{739F926E-ACE6-4763-BFAC-540B52D70170}" presName="compositeNode" presStyleCnt="0">
        <dgm:presLayoutVars>
          <dgm:bulletEnabled val="1"/>
        </dgm:presLayoutVars>
      </dgm:prSet>
      <dgm:spPr/>
    </dgm:pt>
    <dgm:pt modelId="{9665235F-017E-46A6-ADEB-5405CC1FE1C7}" type="pres">
      <dgm:prSet presAssocID="{739F926E-ACE6-4763-BFAC-540B52D70170}" presName="image" presStyleLbl="fgImgPlace1" presStyleIdx="1" presStyleCnt="3" custLinFactNeighborY="-15834"/>
      <dgm:spPr>
        <a:blipFill>
          <a:blip xmlns:r="http://schemas.openxmlformats.org/officeDocument/2006/relationships" r:embed="rId3">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38100">
          <a:solidFill>
            <a:srgbClr val="00833D"/>
          </a:solidFill>
        </a:ln>
      </dgm:spPr>
      <dgm:extLst>
        <a:ext uri="{E40237B7-FDA0-4F09-8148-C483321AD2D9}">
          <dgm14:cNvPr xmlns:dgm14="http://schemas.microsoft.com/office/drawing/2010/diagram" id="0" name="" descr="Transfer with solid fill"/>
        </a:ext>
      </dgm:extLst>
    </dgm:pt>
    <dgm:pt modelId="{9F44F500-0DBD-4F5F-AB33-0E57E0ABD76E}" type="pres">
      <dgm:prSet presAssocID="{739F926E-ACE6-4763-BFAC-540B52D70170}" presName="childNode" presStyleLbl="node1" presStyleIdx="1" presStyleCnt="3" custScaleX="117973">
        <dgm:presLayoutVars>
          <dgm:bulletEnabled val="1"/>
        </dgm:presLayoutVars>
      </dgm:prSet>
      <dgm:spPr/>
    </dgm:pt>
    <dgm:pt modelId="{95605958-5BD2-408E-B5F3-C6F8DA0F1427}" type="pres">
      <dgm:prSet presAssocID="{739F926E-ACE6-4763-BFAC-540B52D70170}" presName="parentNode" presStyleLbl="revTx" presStyleIdx="1" presStyleCnt="3" custAng="5400000" custLinFactX="100000" custLinFactNeighborX="128897" custLinFactNeighborY="-60549">
        <dgm:presLayoutVars>
          <dgm:chMax val="0"/>
          <dgm:bulletEnabled val="1"/>
        </dgm:presLayoutVars>
      </dgm:prSet>
      <dgm:spPr/>
    </dgm:pt>
    <dgm:pt modelId="{E38BA6D9-0BE9-46D4-9035-2980A56BC032}" type="pres">
      <dgm:prSet presAssocID="{F6CDDCB3-B943-4FC8-8488-E69CADB0560F}" presName="sibTrans" presStyleCnt="0"/>
      <dgm:spPr/>
    </dgm:pt>
    <dgm:pt modelId="{35556BC2-A11D-422C-B235-88B30C5224C6}" type="pres">
      <dgm:prSet presAssocID="{5482C295-38A5-4A65-BBAB-8AA6C455E513}" presName="compositeNode" presStyleCnt="0">
        <dgm:presLayoutVars>
          <dgm:bulletEnabled val="1"/>
        </dgm:presLayoutVars>
      </dgm:prSet>
      <dgm:spPr/>
    </dgm:pt>
    <dgm:pt modelId="{E8E010E6-2E0B-4FAE-9E98-767B77D4292C}" type="pres">
      <dgm:prSet presAssocID="{5482C295-38A5-4A65-BBAB-8AA6C455E513}" presName="image" presStyleLbl="fgImgPlace1" presStyleIdx="2" presStyleCnt="3" custLinFactNeighborX="-1398" custLinFactNeighborY="-15834"/>
      <dgm:spPr>
        <a:blipFill>
          <a:blip xmlns:r="http://schemas.openxmlformats.org/officeDocument/2006/relationships" r:embed="rId5">
            <a:alphaModFix/>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38100">
          <a:solidFill>
            <a:srgbClr val="FBB03B"/>
          </a:solidFill>
        </a:ln>
      </dgm:spPr>
      <dgm:extLst>
        <a:ext uri="{E40237B7-FDA0-4F09-8148-C483321AD2D9}">
          <dgm14:cNvPr xmlns:dgm14="http://schemas.microsoft.com/office/drawing/2010/diagram" id="0" name="" descr="Exit with solid fill"/>
        </a:ext>
      </dgm:extLst>
    </dgm:pt>
    <dgm:pt modelId="{83FBEBD9-301A-4507-92E3-7255A9FA3146}" type="pres">
      <dgm:prSet presAssocID="{5482C295-38A5-4A65-BBAB-8AA6C455E513}" presName="childNode" presStyleLbl="node1" presStyleIdx="2" presStyleCnt="3" custScaleX="122611">
        <dgm:presLayoutVars>
          <dgm:bulletEnabled val="1"/>
        </dgm:presLayoutVars>
      </dgm:prSet>
      <dgm:spPr/>
    </dgm:pt>
    <dgm:pt modelId="{D35E8859-2B3B-4D23-B512-70C65C50C437}" type="pres">
      <dgm:prSet presAssocID="{5482C295-38A5-4A65-BBAB-8AA6C455E513}" presName="parentNode" presStyleLbl="revTx" presStyleIdx="2" presStyleCnt="3" custAng="5400000" custLinFactX="80397" custLinFactNeighborX="100000" custLinFactNeighborY="-60384">
        <dgm:presLayoutVars>
          <dgm:chMax val="0"/>
          <dgm:bulletEnabled val="1"/>
        </dgm:presLayoutVars>
      </dgm:prSet>
      <dgm:spPr/>
    </dgm:pt>
  </dgm:ptLst>
  <dgm:cxnLst>
    <dgm:cxn modelId="{E259080E-3C87-45BF-B8B5-D23AA7D3259C}" srcId="{5482C295-38A5-4A65-BBAB-8AA6C455E513}" destId="{040E15DD-8842-4950-B387-A5E5B589214D}" srcOrd="0" destOrd="0" parTransId="{E897F8DC-D096-4B7C-AE8A-8DA36D6E63EB}" sibTransId="{8C7FD280-A325-4A85-BA33-415F848F08F1}"/>
    <dgm:cxn modelId="{D7E29F16-F406-4A7A-AFE3-B9997B0BF0BB}" type="presOf" srcId="{F0D6DCEC-45AE-46CB-9A3A-D2F18ECC3C02}" destId="{E6D85B67-B5D8-4B9A-BEA9-D5F2F88D0A1E}" srcOrd="0" destOrd="0" presId="urn:microsoft.com/office/officeart/2005/8/layout/hList2"/>
    <dgm:cxn modelId="{6E4A491E-3F2C-44F7-944E-91E69AA9453C}" type="presOf" srcId="{040E15DD-8842-4950-B387-A5E5B589214D}" destId="{83FBEBD9-301A-4507-92E3-7255A9FA3146}" srcOrd="0" destOrd="0" presId="urn:microsoft.com/office/officeart/2005/8/layout/hList2"/>
    <dgm:cxn modelId="{0F0D0435-8B52-4836-8FDD-217AE1EB6B8D}" type="presOf" srcId="{269274BC-1C2B-4BB3-98EA-979C312C7DA8}" destId="{2E8547D1-929B-4B1F-B738-B1C1243687FE}" srcOrd="0" destOrd="0" presId="urn:microsoft.com/office/officeart/2005/8/layout/hList2"/>
    <dgm:cxn modelId="{5F2D8B44-B596-4804-92CF-080F4E68AB04}" srcId="{739F926E-ACE6-4763-BFAC-540B52D70170}" destId="{ABAB8278-7D6D-4159-94D3-1FD599356DCC}" srcOrd="0" destOrd="0" parTransId="{57167F8B-B146-42CA-BCFD-0455DC501E69}" sibTransId="{F6C74EF3-EB30-4BE4-9719-62A4946C7DBD}"/>
    <dgm:cxn modelId="{0D62E471-04A6-4E5D-8A63-2400D8717AE2}" srcId="{FC8FE0BC-E95A-442A-8FF0-ED4407B6FCD7}" destId="{F0D6DCEC-45AE-46CB-9A3A-D2F18ECC3C02}" srcOrd="0" destOrd="0" parTransId="{C08A1C81-90E0-4936-8D53-C0E7F226C04D}" sibTransId="{E5575768-2B7C-4CCC-B1DF-85F4757D959E}"/>
    <dgm:cxn modelId="{5EE4CF8A-FC07-453F-96B3-6B25EB340FC2}" srcId="{F0D6DCEC-45AE-46CB-9A3A-D2F18ECC3C02}" destId="{269274BC-1C2B-4BB3-98EA-979C312C7DA8}" srcOrd="0" destOrd="0" parTransId="{846AF844-0216-4BD5-9C7B-33C54D4FA8C1}" sibTransId="{1793A503-AFE7-4C5D-AF01-7A3B2F88D259}"/>
    <dgm:cxn modelId="{E2E38196-5F2C-418E-8B84-0EBB2D42712A}" type="presOf" srcId="{739F926E-ACE6-4763-BFAC-540B52D70170}" destId="{95605958-5BD2-408E-B5F3-C6F8DA0F1427}" srcOrd="0" destOrd="0" presId="urn:microsoft.com/office/officeart/2005/8/layout/hList2"/>
    <dgm:cxn modelId="{34B99BA8-F0A7-437D-AD52-98815BC63022}" type="presOf" srcId="{FC8FE0BC-E95A-442A-8FF0-ED4407B6FCD7}" destId="{3FF9861C-3910-449D-AAB1-76038E050CBD}" srcOrd="0" destOrd="0" presId="urn:microsoft.com/office/officeart/2005/8/layout/hList2"/>
    <dgm:cxn modelId="{F2326BAF-E3FC-489F-80FE-B2D891232D58}" type="presOf" srcId="{ABAB8278-7D6D-4159-94D3-1FD599356DCC}" destId="{9F44F500-0DBD-4F5F-AB33-0E57E0ABD76E}" srcOrd="0" destOrd="0" presId="urn:microsoft.com/office/officeart/2005/8/layout/hList2"/>
    <dgm:cxn modelId="{6C47D1BA-6663-42F3-9A4B-FD9E413F98A9}" type="presOf" srcId="{5482C295-38A5-4A65-BBAB-8AA6C455E513}" destId="{D35E8859-2B3B-4D23-B512-70C65C50C437}" srcOrd="0" destOrd="0" presId="urn:microsoft.com/office/officeart/2005/8/layout/hList2"/>
    <dgm:cxn modelId="{0AB352D7-F500-4648-AA6D-956F88AAFF93}" srcId="{FC8FE0BC-E95A-442A-8FF0-ED4407B6FCD7}" destId="{739F926E-ACE6-4763-BFAC-540B52D70170}" srcOrd="1" destOrd="0" parTransId="{2199D2A9-D58F-4871-9573-3C0954483BE6}" sibTransId="{F6CDDCB3-B943-4FC8-8488-E69CADB0560F}"/>
    <dgm:cxn modelId="{55E31DF6-73AE-4F86-AE37-97F8772C535A}" srcId="{FC8FE0BC-E95A-442A-8FF0-ED4407B6FCD7}" destId="{5482C295-38A5-4A65-BBAB-8AA6C455E513}" srcOrd="2" destOrd="0" parTransId="{A335608C-9479-439B-B4E5-D5CDB5E54699}" sibTransId="{A4C4CCD9-9D07-441D-B80C-2ADF220166F8}"/>
    <dgm:cxn modelId="{D7964A4B-57D9-4AFB-AEC8-4CCA944DED69}" type="presParOf" srcId="{3FF9861C-3910-449D-AAB1-76038E050CBD}" destId="{5C509F00-C662-4FF7-8BBD-C36B436B705E}" srcOrd="0" destOrd="0" presId="urn:microsoft.com/office/officeart/2005/8/layout/hList2"/>
    <dgm:cxn modelId="{3B113B17-E8BB-498A-B4A6-F4F44CB9A43B}" type="presParOf" srcId="{5C509F00-C662-4FF7-8BBD-C36B436B705E}" destId="{7B3E560B-67F9-49CB-9291-2C3A8D03CB35}" srcOrd="0" destOrd="0" presId="urn:microsoft.com/office/officeart/2005/8/layout/hList2"/>
    <dgm:cxn modelId="{83184B40-F99B-4B80-89D8-FE72F12A48B6}" type="presParOf" srcId="{5C509F00-C662-4FF7-8BBD-C36B436B705E}" destId="{2E8547D1-929B-4B1F-B738-B1C1243687FE}" srcOrd="1" destOrd="0" presId="urn:microsoft.com/office/officeart/2005/8/layout/hList2"/>
    <dgm:cxn modelId="{C0DFB62E-1A78-4DD6-8D2D-BBAB7A10EAF1}" type="presParOf" srcId="{5C509F00-C662-4FF7-8BBD-C36B436B705E}" destId="{E6D85B67-B5D8-4B9A-BEA9-D5F2F88D0A1E}" srcOrd="2" destOrd="0" presId="urn:microsoft.com/office/officeart/2005/8/layout/hList2"/>
    <dgm:cxn modelId="{17FB1412-23FF-4311-AC91-7D43758F434B}" type="presParOf" srcId="{3FF9861C-3910-449D-AAB1-76038E050CBD}" destId="{2FE73F11-95F2-437D-A42C-189800E537AD}" srcOrd="1" destOrd="0" presId="urn:microsoft.com/office/officeart/2005/8/layout/hList2"/>
    <dgm:cxn modelId="{351F072B-16EB-40E3-A2FD-52BF05BB4711}" type="presParOf" srcId="{3FF9861C-3910-449D-AAB1-76038E050CBD}" destId="{D2C35653-57BD-42D4-B51A-E52EE2BB2332}" srcOrd="2" destOrd="0" presId="urn:microsoft.com/office/officeart/2005/8/layout/hList2"/>
    <dgm:cxn modelId="{5150C4A5-FADB-492F-9374-E63452E6D104}" type="presParOf" srcId="{D2C35653-57BD-42D4-B51A-E52EE2BB2332}" destId="{9665235F-017E-46A6-ADEB-5405CC1FE1C7}" srcOrd="0" destOrd="0" presId="urn:microsoft.com/office/officeart/2005/8/layout/hList2"/>
    <dgm:cxn modelId="{8009EA51-A0B2-439D-937A-CA5CD30EDC67}" type="presParOf" srcId="{D2C35653-57BD-42D4-B51A-E52EE2BB2332}" destId="{9F44F500-0DBD-4F5F-AB33-0E57E0ABD76E}" srcOrd="1" destOrd="0" presId="urn:microsoft.com/office/officeart/2005/8/layout/hList2"/>
    <dgm:cxn modelId="{323E47FA-BBA6-402E-A209-655EAEFBE6A1}" type="presParOf" srcId="{D2C35653-57BD-42D4-B51A-E52EE2BB2332}" destId="{95605958-5BD2-408E-B5F3-C6F8DA0F1427}" srcOrd="2" destOrd="0" presId="urn:microsoft.com/office/officeart/2005/8/layout/hList2"/>
    <dgm:cxn modelId="{1FD2AD6A-1137-430B-BDF5-574F544EAA65}" type="presParOf" srcId="{3FF9861C-3910-449D-AAB1-76038E050CBD}" destId="{E38BA6D9-0BE9-46D4-9035-2980A56BC032}" srcOrd="3" destOrd="0" presId="urn:microsoft.com/office/officeart/2005/8/layout/hList2"/>
    <dgm:cxn modelId="{FA963BE6-2AD1-4DE1-B380-F49CF24B50E2}" type="presParOf" srcId="{3FF9861C-3910-449D-AAB1-76038E050CBD}" destId="{35556BC2-A11D-422C-B235-88B30C5224C6}" srcOrd="4" destOrd="0" presId="urn:microsoft.com/office/officeart/2005/8/layout/hList2"/>
    <dgm:cxn modelId="{C94FB420-5507-4A75-971B-71CED26E7CFC}" type="presParOf" srcId="{35556BC2-A11D-422C-B235-88B30C5224C6}" destId="{E8E010E6-2E0B-4FAE-9E98-767B77D4292C}" srcOrd="0" destOrd="0" presId="urn:microsoft.com/office/officeart/2005/8/layout/hList2"/>
    <dgm:cxn modelId="{60052C28-4F39-4590-B97F-029737CF7EA6}" type="presParOf" srcId="{35556BC2-A11D-422C-B235-88B30C5224C6}" destId="{83FBEBD9-301A-4507-92E3-7255A9FA3146}" srcOrd="1" destOrd="0" presId="urn:microsoft.com/office/officeart/2005/8/layout/hList2"/>
    <dgm:cxn modelId="{F2EA5EAB-DE10-4E0C-B0DC-292250BFB0D5}" type="presParOf" srcId="{35556BC2-A11D-422C-B235-88B30C5224C6}" destId="{D35E8859-2B3B-4D23-B512-70C65C50C437}" srcOrd="2" destOrd="0" presId="urn:microsoft.com/office/officeart/2005/8/layout/h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A98858-DD46-449A-B3EE-611AE980D70F}">
      <dsp:nvSpPr>
        <dsp:cNvPr id="0" name=""/>
        <dsp:cNvSpPr/>
      </dsp:nvSpPr>
      <dsp:spPr>
        <a:xfrm>
          <a:off x="0" y="0"/>
          <a:ext cx="4566247" cy="4566247"/>
        </a:xfrm>
        <a:prstGeom prst="triangle">
          <a:avLst/>
        </a:prstGeom>
        <a:solidFill>
          <a:schemeClr val="accent2"/>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40C50FA5-AE47-4F54-9115-8883152FD62A}">
      <dsp:nvSpPr>
        <dsp:cNvPr id="0" name=""/>
        <dsp:cNvSpPr/>
      </dsp:nvSpPr>
      <dsp:spPr>
        <a:xfrm>
          <a:off x="0" y="435132"/>
          <a:ext cx="9551960" cy="811579"/>
        </a:xfrm>
        <a:prstGeom prst="roundRect">
          <a:avLst/>
        </a:prstGeom>
        <a:solidFill>
          <a:schemeClr val="lt1">
            <a:alpha val="90000"/>
            <a:hueOff val="0"/>
            <a:satOff val="0"/>
            <a:lumOff val="0"/>
            <a:alphaOff val="0"/>
          </a:schemeClr>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Times New Roman" panose="02020603050405020304" pitchFamily="18" charset="0"/>
              <a:cs typeface="Times New Roman" panose="02020603050405020304" pitchFamily="18" charset="0"/>
            </a:rPr>
            <a:t>NCES is within the U.S. Department of Education.</a:t>
          </a:r>
        </a:p>
      </dsp:txBody>
      <dsp:txXfrm>
        <a:off x="39618" y="474750"/>
        <a:ext cx="9472724" cy="732343"/>
      </dsp:txXfrm>
    </dsp:sp>
    <dsp:sp modelId="{332B0AAA-5116-4C9D-9058-2BBFFE382168}">
      <dsp:nvSpPr>
        <dsp:cNvPr id="0" name=""/>
        <dsp:cNvSpPr/>
      </dsp:nvSpPr>
      <dsp:spPr>
        <a:xfrm>
          <a:off x="28138" y="1370097"/>
          <a:ext cx="9495686" cy="811579"/>
        </a:xfrm>
        <a:prstGeom prst="roundRect">
          <a:avLst/>
        </a:prstGeom>
        <a:solidFill>
          <a:schemeClr val="lt1">
            <a:alpha val="90000"/>
            <a:hueOff val="0"/>
            <a:satOff val="0"/>
            <a:lumOff val="0"/>
            <a:alphaOff val="0"/>
          </a:schemeClr>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Times New Roman" panose="02020603050405020304" pitchFamily="18" charset="0"/>
              <a:cs typeface="Times New Roman" panose="02020603050405020304" pitchFamily="18" charset="0"/>
            </a:rPr>
            <a:t>NCES is one of 13 principal federal statistical agencies and has been responsible for producing official federal education statistics in varying capacities since 1867.</a:t>
          </a:r>
        </a:p>
      </dsp:txBody>
      <dsp:txXfrm>
        <a:off x="67756" y="1409715"/>
        <a:ext cx="9416450" cy="732343"/>
      </dsp:txXfrm>
    </dsp:sp>
    <dsp:sp modelId="{B9209C83-79DC-4081-85C6-2D30A2A8A9FB}">
      <dsp:nvSpPr>
        <dsp:cNvPr id="0" name=""/>
        <dsp:cNvSpPr/>
      </dsp:nvSpPr>
      <dsp:spPr>
        <a:xfrm>
          <a:off x="1" y="2283123"/>
          <a:ext cx="9551960" cy="811579"/>
        </a:xfrm>
        <a:prstGeom prst="roundRect">
          <a:avLst/>
        </a:prstGeom>
        <a:solidFill>
          <a:schemeClr val="lt1">
            <a:alpha val="90000"/>
            <a:hueOff val="0"/>
            <a:satOff val="0"/>
            <a:lumOff val="0"/>
            <a:alphaOff val="0"/>
          </a:schemeClr>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Times New Roman" panose="02020603050405020304" pitchFamily="18" charset="0"/>
              <a:cs typeface="Times New Roman" panose="02020603050405020304" pitchFamily="18" charset="0"/>
            </a:rPr>
            <a:t>As a principal federal statistical agency, NCES must provide the public with objective, reliable, and trustworthy information. </a:t>
          </a:r>
        </a:p>
      </dsp:txBody>
      <dsp:txXfrm>
        <a:off x="39619" y="2322741"/>
        <a:ext cx="9472724" cy="732343"/>
      </dsp:txXfrm>
    </dsp:sp>
    <dsp:sp modelId="{7197EDF3-56DF-4BF6-A727-FFE7FDAE9CA5}">
      <dsp:nvSpPr>
        <dsp:cNvPr id="0" name=""/>
        <dsp:cNvSpPr/>
      </dsp:nvSpPr>
      <dsp:spPr>
        <a:xfrm>
          <a:off x="1" y="3196149"/>
          <a:ext cx="9551960" cy="811579"/>
        </a:xfrm>
        <a:prstGeom prst="roundRect">
          <a:avLst/>
        </a:prstGeom>
        <a:solidFill>
          <a:schemeClr val="lt1">
            <a:alpha val="90000"/>
            <a:hueOff val="0"/>
            <a:satOff val="0"/>
            <a:lumOff val="0"/>
            <a:alphaOff val="0"/>
          </a:schemeClr>
        </a:solidFill>
        <a:ln w="25400" cap="flat" cmpd="sng" algn="ctr">
          <a:solidFill>
            <a:schemeClr val="accent2"/>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tx1"/>
              </a:solidFill>
              <a:latin typeface="Times New Roman" panose="02020603050405020304" pitchFamily="18" charset="0"/>
              <a:cs typeface="Times New Roman" panose="02020603050405020304" pitchFamily="18" charset="0"/>
            </a:rPr>
            <a:t>Central to these responsibilities are properly designed data collection and reporting systems that limit response burden.</a:t>
          </a:r>
        </a:p>
      </dsp:txBody>
      <dsp:txXfrm>
        <a:off x="39619" y="3235767"/>
        <a:ext cx="9472724" cy="732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4E844-1B99-49C5-9B67-6FD753B982A5}">
      <dsp:nvSpPr>
        <dsp:cNvPr id="0" name=""/>
        <dsp:cNvSpPr/>
      </dsp:nvSpPr>
      <dsp:spPr>
        <a:xfrm>
          <a:off x="-5165580" y="-791252"/>
          <a:ext cx="6151413" cy="6151413"/>
        </a:xfrm>
        <a:prstGeom prst="blockArc">
          <a:avLst>
            <a:gd name="adj1" fmla="val 18900000"/>
            <a:gd name="adj2" fmla="val 2700000"/>
            <a:gd name="adj3" fmla="val 351"/>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AE24C6-D2A5-477C-8C9E-C35CFA738EC2}">
      <dsp:nvSpPr>
        <dsp:cNvPr id="0" name=""/>
        <dsp:cNvSpPr/>
      </dsp:nvSpPr>
      <dsp:spPr>
        <a:xfrm>
          <a:off x="431194" y="285465"/>
          <a:ext cx="10599609" cy="57129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3467" tIns="45720" rIns="45720" bIns="45720" numCol="1" spcCol="1270" anchor="ctr" anchorCtr="0">
          <a:noAutofit/>
        </a:bodyPr>
        <a:lstStyle/>
        <a:p>
          <a:pPr marL="0" lvl="0" indent="0" algn="l" defTabSz="800100">
            <a:lnSpc>
              <a:spcPct val="90000"/>
            </a:lnSpc>
            <a:spcBef>
              <a:spcPct val="0"/>
            </a:spcBef>
            <a:spcAft>
              <a:spcPct val="35000"/>
            </a:spcAft>
            <a:buClr>
              <a:schemeClr val="tx2"/>
            </a:buClr>
            <a:buNone/>
          </a:pPr>
          <a:r>
            <a:rPr lang="en-US" sz="1800" kern="1200" dirty="0">
              <a:latin typeface="Times New Roman"/>
              <a:cs typeface="Times New Roman"/>
            </a:rPr>
            <a:t>Biennial collection of data on the characteristics of all K-12 private schools across the United States (50 States and the District of Columbia). </a:t>
          </a:r>
          <a:endParaRPr lang="en-US" sz="1800" kern="1200" dirty="0"/>
        </a:p>
      </dsp:txBody>
      <dsp:txXfrm>
        <a:off x="431194" y="285465"/>
        <a:ext cx="10599609" cy="571296"/>
      </dsp:txXfrm>
    </dsp:sp>
    <dsp:sp modelId="{941F653D-CDC0-4784-8423-2C2E675A11EF}">
      <dsp:nvSpPr>
        <dsp:cNvPr id="0" name=""/>
        <dsp:cNvSpPr/>
      </dsp:nvSpPr>
      <dsp:spPr>
        <a:xfrm>
          <a:off x="74134" y="214053"/>
          <a:ext cx="714120" cy="71412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1C64CB-CBE1-42B0-AF15-A10CCCFBBD55}">
      <dsp:nvSpPr>
        <dsp:cNvPr id="0" name=""/>
        <dsp:cNvSpPr/>
      </dsp:nvSpPr>
      <dsp:spPr>
        <a:xfrm>
          <a:off x="840569" y="1142135"/>
          <a:ext cx="10190234" cy="57129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34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a:latin typeface="Times New Roman"/>
              <a:cs typeface="Times New Roman"/>
            </a:rPr>
            <a:t>Conducted since 1989</a:t>
          </a:r>
          <a:endParaRPr lang="en-US" sz="1800" kern="1200"/>
        </a:p>
      </dsp:txBody>
      <dsp:txXfrm>
        <a:off x="840569" y="1142135"/>
        <a:ext cx="10190234" cy="571296"/>
      </dsp:txXfrm>
    </dsp:sp>
    <dsp:sp modelId="{2E691758-5442-4173-BC96-F30167AB66B0}">
      <dsp:nvSpPr>
        <dsp:cNvPr id="0" name=""/>
        <dsp:cNvSpPr/>
      </dsp:nvSpPr>
      <dsp:spPr>
        <a:xfrm>
          <a:off x="483508" y="1070723"/>
          <a:ext cx="714120" cy="71412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B8BA22-6523-401B-9C01-4B68AD107E02}">
      <dsp:nvSpPr>
        <dsp:cNvPr id="0" name=""/>
        <dsp:cNvSpPr/>
      </dsp:nvSpPr>
      <dsp:spPr>
        <a:xfrm>
          <a:off x="966214" y="1998806"/>
          <a:ext cx="10064589" cy="57129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34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a:cs typeface="Times New Roman"/>
            </a:rPr>
            <a:t>Provides basic directory information and school characteristics</a:t>
          </a:r>
          <a:endParaRPr lang="en-US" sz="1800" kern="1200" dirty="0"/>
        </a:p>
      </dsp:txBody>
      <dsp:txXfrm>
        <a:off x="966214" y="1998806"/>
        <a:ext cx="10064589" cy="571296"/>
      </dsp:txXfrm>
    </dsp:sp>
    <dsp:sp modelId="{FB1A04B8-50FD-47BC-984D-81696623CC21}">
      <dsp:nvSpPr>
        <dsp:cNvPr id="0" name=""/>
        <dsp:cNvSpPr/>
      </dsp:nvSpPr>
      <dsp:spPr>
        <a:xfrm>
          <a:off x="609153" y="1927394"/>
          <a:ext cx="714120" cy="71412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CC0CA0-5AC7-4FC0-8216-DCECB8C50C15}">
      <dsp:nvSpPr>
        <dsp:cNvPr id="0" name=""/>
        <dsp:cNvSpPr/>
      </dsp:nvSpPr>
      <dsp:spPr>
        <a:xfrm>
          <a:off x="840569" y="2855476"/>
          <a:ext cx="10190234" cy="57129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34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a:cs typeface="Times New Roman"/>
            </a:rPr>
            <a:t>Used to generate NCES ID number </a:t>
          </a:r>
          <a:endParaRPr lang="en-US" sz="1800" kern="1200" dirty="0"/>
        </a:p>
      </dsp:txBody>
      <dsp:txXfrm>
        <a:off x="840569" y="2855476"/>
        <a:ext cx="10190234" cy="571296"/>
      </dsp:txXfrm>
    </dsp:sp>
    <dsp:sp modelId="{6028267B-27CB-4D2D-9C71-24715EFE83B9}">
      <dsp:nvSpPr>
        <dsp:cNvPr id="0" name=""/>
        <dsp:cNvSpPr/>
      </dsp:nvSpPr>
      <dsp:spPr>
        <a:xfrm>
          <a:off x="483508" y="2784064"/>
          <a:ext cx="714120" cy="71412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66A0EF-E8D7-4D90-AF99-50AC76543826}">
      <dsp:nvSpPr>
        <dsp:cNvPr id="0" name=""/>
        <dsp:cNvSpPr/>
      </dsp:nvSpPr>
      <dsp:spPr>
        <a:xfrm>
          <a:off x="431194" y="3712147"/>
          <a:ext cx="10599609" cy="57129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34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imes New Roman"/>
              <a:cs typeface="Times New Roman"/>
            </a:rPr>
            <a:t>Private school locator on the NCES website and a source for many other websites and services</a:t>
          </a:r>
          <a:endParaRPr lang="en-US" sz="1800" kern="1200" dirty="0"/>
        </a:p>
      </dsp:txBody>
      <dsp:txXfrm>
        <a:off x="431194" y="3712147"/>
        <a:ext cx="10599609" cy="571296"/>
      </dsp:txXfrm>
    </dsp:sp>
    <dsp:sp modelId="{8951D225-02C9-40EF-A857-34BC46CED063}">
      <dsp:nvSpPr>
        <dsp:cNvPr id="0" name=""/>
        <dsp:cNvSpPr/>
      </dsp:nvSpPr>
      <dsp:spPr>
        <a:xfrm>
          <a:off x="74134" y="3640735"/>
          <a:ext cx="714120" cy="714120"/>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A5A8C-5425-4F4F-8728-3FC1075E6AFF}">
      <dsp:nvSpPr>
        <dsp:cNvPr id="0" name=""/>
        <dsp:cNvSpPr/>
      </dsp:nvSpPr>
      <dsp:spPr>
        <a:xfrm>
          <a:off x="-5655850" y="-865786"/>
          <a:ext cx="6733818" cy="6733818"/>
        </a:xfrm>
        <a:prstGeom prst="blockArc">
          <a:avLst>
            <a:gd name="adj1" fmla="val 18900000"/>
            <a:gd name="adj2" fmla="val 2700000"/>
            <a:gd name="adj3" fmla="val 321"/>
          </a:avLst>
        </a:prstGeom>
        <a:solidFill>
          <a:schemeClr val="tx2"/>
        </a:solidFill>
        <a:ln w="25400" cap="flat" cmpd="sng" algn="ctr">
          <a:solidFill>
            <a:schemeClr val="tx2"/>
          </a:solidFill>
          <a:prstDash val="solid"/>
        </a:ln>
        <a:effectLst/>
      </dsp:spPr>
      <dsp:style>
        <a:lnRef idx="2">
          <a:scrgbClr r="0" g="0" b="0"/>
        </a:lnRef>
        <a:fillRef idx="0">
          <a:scrgbClr r="0" g="0" b="0"/>
        </a:fillRef>
        <a:effectRef idx="0">
          <a:scrgbClr r="0" g="0" b="0"/>
        </a:effectRef>
        <a:fontRef idx="minor"/>
      </dsp:style>
    </dsp:sp>
    <dsp:sp modelId="{E2D6EBC8-49C4-4258-A609-0A8B8A853D15}">
      <dsp:nvSpPr>
        <dsp:cNvPr id="0" name=""/>
        <dsp:cNvSpPr/>
      </dsp:nvSpPr>
      <dsp:spPr>
        <a:xfrm>
          <a:off x="471237" y="312540"/>
          <a:ext cx="9781588" cy="625480"/>
        </a:xfrm>
        <a:prstGeom prst="rect">
          <a:avLst/>
        </a:prstGeom>
        <a:solidFill>
          <a:schemeClr val="tx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47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Conducted every three years with a sample of public and private schools</a:t>
          </a:r>
        </a:p>
      </dsp:txBody>
      <dsp:txXfrm>
        <a:off x="471237" y="312540"/>
        <a:ext cx="9781588" cy="625480"/>
      </dsp:txXfrm>
    </dsp:sp>
    <dsp:sp modelId="{1DDD0562-1B8F-4DC1-AD2E-E5DAF1483F38}">
      <dsp:nvSpPr>
        <dsp:cNvPr id="0" name=""/>
        <dsp:cNvSpPr/>
      </dsp:nvSpPr>
      <dsp:spPr>
        <a:xfrm>
          <a:off x="80312" y="234355"/>
          <a:ext cx="781851" cy="781851"/>
        </a:xfrm>
        <a:prstGeom prst="ellipse">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D5B09366-2E71-46EA-99D5-50844675A51A}">
      <dsp:nvSpPr>
        <dsp:cNvPr id="0" name=""/>
        <dsp:cNvSpPr/>
      </dsp:nvSpPr>
      <dsp:spPr>
        <a:xfrm>
          <a:off x="919439" y="1250461"/>
          <a:ext cx="9333387" cy="625480"/>
        </a:xfrm>
        <a:prstGeom prst="rect">
          <a:avLst/>
        </a:prstGeom>
        <a:solidFill>
          <a:schemeClr val="tx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47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Respondents are school staff including principals and a sample of teachers within the school</a:t>
          </a:r>
        </a:p>
      </dsp:txBody>
      <dsp:txXfrm>
        <a:off x="919439" y="1250461"/>
        <a:ext cx="9333387" cy="625480"/>
      </dsp:txXfrm>
    </dsp:sp>
    <dsp:sp modelId="{EB10C692-36F7-462A-9F72-1AA48C54CA9E}">
      <dsp:nvSpPr>
        <dsp:cNvPr id="0" name=""/>
        <dsp:cNvSpPr/>
      </dsp:nvSpPr>
      <dsp:spPr>
        <a:xfrm>
          <a:off x="528513" y="1172276"/>
          <a:ext cx="781851" cy="781851"/>
        </a:xfrm>
        <a:prstGeom prst="ellipse">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AC8A7192-43F7-4D56-A653-57B1128FB465}">
      <dsp:nvSpPr>
        <dsp:cNvPr id="0" name=""/>
        <dsp:cNvSpPr/>
      </dsp:nvSpPr>
      <dsp:spPr>
        <a:xfrm>
          <a:off x="1057000" y="2188382"/>
          <a:ext cx="9195825" cy="625480"/>
        </a:xfrm>
        <a:prstGeom prst="rect">
          <a:avLst/>
        </a:prstGeom>
        <a:solidFill>
          <a:schemeClr val="tx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47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Primary source of national and state data on K-12 schools from the perspectives of public and private school staff</a:t>
          </a:r>
        </a:p>
      </dsp:txBody>
      <dsp:txXfrm>
        <a:off x="1057000" y="2188382"/>
        <a:ext cx="9195825" cy="625480"/>
      </dsp:txXfrm>
    </dsp:sp>
    <dsp:sp modelId="{EB559984-1905-40D1-8CE3-39A83E410BC7}">
      <dsp:nvSpPr>
        <dsp:cNvPr id="0" name=""/>
        <dsp:cNvSpPr/>
      </dsp:nvSpPr>
      <dsp:spPr>
        <a:xfrm>
          <a:off x="666075" y="2110197"/>
          <a:ext cx="781851" cy="781851"/>
        </a:xfrm>
        <a:prstGeom prst="ellipse">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AF02F11E-B499-4ABD-B5DE-FECEF7D25F2E}">
      <dsp:nvSpPr>
        <dsp:cNvPr id="0" name=""/>
        <dsp:cNvSpPr/>
      </dsp:nvSpPr>
      <dsp:spPr>
        <a:xfrm>
          <a:off x="919439" y="3126303"/>
          <a:ext cx="9333387" cy="625480"/>
        </a:xfrm>
        <a:prstGeom prst="rect">
          <a:avLst/>
        </a:prstGeom>
        <a:solidFill>
          <a:schemeClr val="tx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47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Designed for trend analyses 1987-88 to 2020-21</a:t>
          </a:r>
        </a:p>
      </dsp:txBody>
      <dsp:txXfrm>
        <a:off x="919439" y="3126303"/>
        <a:ext cx="9333387" cy="625480"/>
      </dsp:txXfrm>
    </dsp:sp>
    <dsp:sp modelId="{5C432EE4-5D0F-4537-ABA8-D3BE086B3D76}">
      <dsp:nvSpPr>
        <dsp:cNvPr id="0" name=""/>
        <dsp:cNvSpPr/>
      </dsp:nvSpPr>
      <dsp:spPr>
        <a:xfrm>
          <a:off x="528513" y="3048118"/>
          <a:ext cx="781851" cy="781851"/>
        </a:xfrm>
        <a:prstGeom prst="ellipse">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0D14F0E7-A6CC-438C-A9EB-E7AE1DFEA857}">
      <dsp:nvSpPr>
        <dsp:cNvPr id="0" name=""/>
        <dsp:cNvSpPr/>
      </dsp:nvSpPr>
      <dsp:spPr>
        <a:xfrm>
          <a:off x="471237" y="4064224"/>
          <a:ext cx="9781588" cy="625480"/>
        </a:xfrm>
        <a:prstGeom prst="rect">
          <a:avLst/>
        </a:prstGeom>
        <a:solidFill>
          <a:schemeClr val="tx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6475" tIns="55880" rIns="55880" bIns="5588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Times New Roman" panose="02020603050405020304" pitchFamily="18" charset="0"/>
              <a:cs typeface="Times New Roman" panose="02020603050405020304" pitchFamily="18" charset="0"/>
            </a:rPr>
            <a:t>Backbone of many key indicators in NCES’s mandated annual Condition of Education report to Congress</a:t>
          </a:r>
        </a:p>
      </dsp:txBody>
      <dsp:txXfrm>
        <a:off x="471237" y="4064224"/>
        <a:ext cx="9781588" cy="625480"/>
      </dsp:txXfrm>
    </dsp:sp>
    <dsp:sp modelId="{B021B0CE-418C-4BB9-8AAF-F995EA674186}">
      <dsp:nvSpPr>
        <dsp:cNvPr id="0" name=""/>
        <dsp:cNvSpPr/>
      </dsp:nvSpPr>
      <dsp:spPr>
        <a:xfrm>
          <a:off x="80312" y="3986039"/>
          <a:ext cx="781851" cy="781851"/>
        </a:xfrm>
        <a:prstGeom prst="ellipse">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30773-5757-491E-B70D-1381ED9F2EB8}">
      <dsp:nvSpPr>
        <dsp:cNvPr id="0" name=""/>
        <dsp:cNvSpPr/>
      </dsp:nvSpPr>
      <dsp:spPr>
        <a:xfrm rot="5400000">
          <a:off x="4938275" y="-1767980"/>
          <a:ext cx="729649" cy="4315400"/>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85750" lvl="1" indent="-285750" algn="l" defTabSz="1689100">
            <a:lnSpc>
              <a:spcPct val="90000"/>
            </a:lnSpc>
            <a:spcBef>
              <a:spcPct val="0"/>
            </a:spcBef>
            <a:spcAft>
              <a:spcPct val="15000"/>
            </a:spcAft>
            <a:buNone/>
          </a:pPr>
          <a:r>
            <a:rPr lang="en-US" sz="3800" kern="1200" dirty="0">
              <a:latin typeface="Times New Roman" panose="02020603050405020304" pitchFamily="18" charset="0"/>
              <a:cs typeface="Times New Roman" panose="02020603050405020304" pitchFamily="18" charset="0"/>
            </a:rPr>
            <a:t>Public</a:t>
          </a:r>
        </a:p>
      </dsp:txBody>
      <dsp:txXfrm rot="-5400000">
        <a:off x="3145400" y="60514"/>
        <a:ext cx="4279781" cy="658411"/>
      </dsp:txXfrm>
    </dsp:sp>
    <dsp:sp modelId="{CC74AECC-E88E-4026-A14D-9D8020CB9282}">
      <dsp:nvSpPr>
        <dsp:cNvPr id="0" name=""/>
        <dsp:cNvSpPr/>
      </dsp:nvSpPr>
      <dsp:spPr>
        <a:xfrm>
          <a:off x="337876" y="620"/>
          <a:ext cx="2807523" cy="801354"/>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endParaRPr lang="en-US" sz="4200" kern="1200">
            <a:latin typeface="Times New Roman" panose="02020603050405020304" pitchFamily="18" charset="0"/>
            <a:cs typeface="Times New Roman" panose="02020603050405020304" pitchFamily="18" charset="0"/>
          </a:endParaRPr>
        </a:p>
      </dsp:txBody>
      <dsp:txXfrm>
        <a:off x="376995" y="39739"/>
        <a:ext cx="2729285" cy="723116"/>
      </dsp:txXfrm>
    </dsp:sp>
    <dsp:sp modelId="{A01BDB36-21C4-457F-BB7B-F9DAC6841E42}">
      <dsp:nvSpPr>
        <dsp:cNvPr id="0" name=""/>
        <dsp:cNvSpPr/>
      </dsp:nvSpPr>
      <dsp:spPr>
        <a:xfrm rot="5400000">
          <a:off x="4429345" y="-456223"/>
          <a:ext cx="1737810" cy="4311186"/>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77% non-</a:t>
          </a:r>
          <a:r>
            <a:rPr kumimoji="0" lang="en-US" sz="1800" b="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Hisp</a:t>
          </a:r>
          <a:r>
            <a:rPr kumimoji="0" lang="en-US" sz="1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White</a:t>
          </a:r>
          <a:endParaRPr lang="en-U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10% non-</a:t>
          </a:r>
          <a:r>
            <a:rPr kumimoji="0" lang="en-US" sz="1800" b="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Hisp</a:t>
          </a:r>
          <a:r>
            <a:rPr kumimoji="0" lang="en-US" sz="1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Black</a:t>
          </a:r>
          <a:endParaRPr lang="en-U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9% </a:t>
          </a:r>
          <a:r>
            <a:rPr kumimoji="0" lang="en-US" sz="1800" b="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Hisp</a:t>
          </a:r>
          <a:r>
            <a:rPr kumimoji="0" lang="en-US" sz="1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endParaRPr lang="en-U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non-</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Asian</a:t>
          </a:r>
          <a:endParaRPr lang="en-U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 non-</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two or more races</a:t>
          </a:r>
          <a:endParaRPr lang="en-US" sz="1800" kern="1200" dirty="0">
            <a:latin typeface="Times New Roman" panose="02020603050405020304" pitchFamily="18" charset="0"/>
            <a:cs typeface="Times New Roman" panose="02020603050405020304" pitchFamily="18" charset="0"/>
          </a:endParaRPr>
        </a:p>
      </dsp:txBody>
      <dsp:txXfrm rot="-5400000">
        <a:off x="3142658" y="915297"/>
        <a:ext cx="4226353" cy="1568144"/>
      </dsp:txXfrm>
    </dsp:sp>
    <dsp:sp modelId="{5934D4A6-62DB-4318-9D73-7A26DBA377DC}">
      <dsp:nvSpPr>
        <dsp:cNvPr id="0" name=""/>
        <dsp:cNvSpPr/>
      </dsp:nvSpPr>
      <dsp:spPr>
        <a:xfrm>
          <a:off x="337876" y="923749"/>
          <a:ext cx="2804781" cy="1574396"/>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Times New Roman" panose="02020603050405020304" pitchFamily="18" charset="0"/>
            <a:cs typeface="Times New Roman" panose="02020603050405020304" pitchFamily="18" charset="0"/>
          </a:endParaRPr>
        </a:p>
      </dsp:txBody>
      <dsp:txXfrm>
        <a:off x="414732" y="1000605"/>
        <a:ext cx="2651069" cy="1420684"/>
      </dsp:txXfrm>
    </dsp:sp>
    <dsp:sp modelId="{128A94F7-CFF9-4DB6-BB53-B6CF3D1899B8}">
      <dsp:nvSpPr>
        <dsp:cNvPr id="0" name=""/>
        <dsp:cNvSpPr/>
      </dsp:nvSpPr>
      <dsp:spPr>
        <a:xfrm rot="5400000">
          <a:off x="4938275" y="851319"/>
          <a:ext cx="729649" cy="4315400"/>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28600" lvl="1" indent="-228600" algn="l" defTabSz="1066800">
            <a:lnSpc>
              <a:spcPct val="90000"/>
            </a:lnSpc>
            <a:spcBef>
              <a:spcPct val="0"/>
            </a:spcBef>
            <a:spcAft>
              <a:spcPct val="15000"/>
            </a:spcAft>
            <a:buNone/>
          </a:pPr>
          <a:r>
            <a:rPr lang="en-US" sz="2400" kern="1200" dirty="0">
              <a:latin typeface="Times New Roman" panose="02020603050405020304" pitchFamily="18" charset="0"/>
              <a:cs typeface="Times New Roman" panose="02020603050405020304" pitchFamily="18" charset="0"/>
            </a:rPr>
            <a:t>56% female</a:t>
          </a:r>
        </a:p>
      </dsp:txBody>
      <dsp:txXfrm rot="-5400000">
        <a:off x="3145400" y="2679814"/>
        <a:ext cx="4279781" cy="658411"/>
      </dsp:txXfrm>
    </dsp:sp>
    <dsp:sp modelId="{C60E5BC1-B510-4B5D-84CD-A23D748B475A}">
      <dsp:nvSpPr>
        <dsp:cNvPr id="0" name=""/>
        <dsp:cNvSpPr/>
      </dsp:nvSpPr>
      <dsp:spPr>
        <a:xfrm>
          <a:off x="337876" y="2619920"/>
          <a:ext cx="2807523" cy="801354"/>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endParaRPr lang="en-US" sz="4200" kern="1200">
            <a:latin typeface="Times New Roman" panose="02020603050405020304" pitchFamily="18" charset="0"/>
            <a:cs typeface="Times New Roman" panose="02020603050405020304" pitchFamily="18" charset="0"/>
          </a:endParaRPr>
        </a:p>
      </dsp:txBody>
      <dsp:txXfrm>
        <a:off x="376995" y="2659039"/>
        <a:ext cx="2729285" cy="723116"/>
      </dsp:txXfrm>
    </dsp:sp>
    <dsp:sp modelId="{73F2909D-8FA8-42CE-B32F-E6089CE6ACEE}">
      <dsp:nvSpPr>
        <dsp:cNvPr id="0" name=""/>
        <dsp:cNvSpPr/>
      </dsp:nvSpPr>
      <dsp:spPr>
        <a:xfrm rot="5400000">
          <a:off x="4938275" y="1692741"/>
          <a:ext cx="729649" cy="4315400"/>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28600" lvl="1" indent="-228600" algn="l" defTabSz="1066800">
            <a:lnSpc>
              <a:spcPct val="90000"/>
            </a:lnSpc>
            <a:spcBef>
              <a:spcPct val="0"/>
            </a:spcBef>
            <a:spcAft>
              <a:spcPct val="15000"/>
            </a:spcAft>
            <a:buNone/>
          </a:pPr>
          <a:r>
            <a:rPr lang="en-US" sz="2400" kern="1200" dirty="0">
              <a:latin typeface="Times New Roman" panose="02020603050405020304" pitchFamily="18" charset="0"/>
              <a:cs typeface="Times New Roman" panose="02020603050405020304" pitchFamily="18" charset="0"/>
            </a:rPr>
            <a:t>49 years old</a:t>
          </a:r>
        </a:p>
      </dsp:txBody>
      <dsp:txXfrm rot="-5400000">
        <a:off x="3145400" y="3521236"/>
        <a:ext cx="4279781" cy="658411"/>
      </dsp:txXfrm>
    </dsp:sp>
    <dsp:sp modelId="{75AFFBB3-D369-46CB-B37B-CF4C16A6FD1B}">
      <dsp:nvSpPr>
        <dsp:cNvPr id="0" name=""/>
        <dsp:cNvSpPr/>
      </dsp:nvSpPr>
      <dsp:spPr>
        <a:xfrm>
          <a:off x="337876" y="3461342"/>
          <a:ext cx="2807523" cy="801354"/>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endParaRPr lang="en-US" sz="4200" kern="1200">
            <a:latin typeface="Times New Roman" panose="02020603050405020304" pitchFamily="18" charset="0"/>
            <a:cs typeface="Times New Roman" panose="02020603050405020304" pitchFamily="18" charset="0"/>
          </a:endParaRPr>
        </a:p>
      </dsp:txBody>
      <dsp:txXfrm>
        <a:off x="376995" y="3500461"/>
        <a:ext cx="2729285" cy="723116"/>
      </dsp:txXfrm>
    </dsp:sp>
    <dsp:sp modelId="{560576D8-1913-4035-B22F-C61AFD390CB0}">
      <dsp:nvSpPr>
        <dsp:cNvPr id="0" name=""/>
        <dsp:cNvSpPr/>
      </dsp:nvSpPr>
      <dsp:spPr>
        <a:xfrm rot="5400000">
          <a:off x="4938275" y="2534163"/>
          <a:ext cx="729649" cy="4315400"/>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72390" rIns="144780" bIns="72390" numCol="1" spcCol="1270" anchor="ctr" anchorCtr="0">
          <a:noAutofit/>
        </a:bodyPr>
        <a:lstStyle/>
        <a:p>
          <a:pPr marL="228600" lvl="1" indent="-228600" algn="l" defTabSz="1066800">
            <a:lnSpc>
              <a:spcPct val="90000"/>
            </a:lnSpc>
            <a:spcBef>
              <a:spcPct val="0"/>
            </a:spcBef>
            <a:spcAft>
              <a:spcPct val="15000"/>
            </a:spcAft>
            <a:buClrTx/>
            <a:buSzTx/>
            <a:buFontTx/>
            <a:buNone/>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$105,900</a:t>
          </a:r>
          <a:endParaRPr lang="en-US" sz="2400" kern="1200" dirty="0">
            <a:latin typeface="Times New Roman" panose="02020603050405020304" pitchFamily="18" charset="0"/>
            <a:cs typeface="Times New Roman" panose="02020603050405020304" pitchFamily="18" charset="0"/>
          </a:endParaRPr>
        </a:p>
      </dsp:txBody>
      <dsp:txXfrm rot="-5400000">
        <a:off x="3145400" y="4362658"/>
        <a:ext cx="4279781" cy="658411"/>
      </dsp:txXfrm>
    </dsp:sp>
    <dsp:sp modelId="{18759BBA-6EB0-4687-8655-4A66C6E9531A}">
      <dsp:nvSpPr>
        <dsp:cNvPr id="0" name=""/>
        <dsp:cNvSpPr/>
      </dsp:nvSpPr>
      <dsp:spPr>
        <a:xfrm>
          <a:off x="337876" y="4302764"/>
          <a:ext cx="2807523" cy="801354"/>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endParaRPr lang="en-US" sz="4200" kern="1200">
            <a:latin typeface="Times New Roman" panose="02020603050405020304" pitchFamily="18" charset="0"/>
            <a:cs typeface="Times New Roman" panose="02020603050405020304" pitchFamily="18" charset="0"/>
          </a:endParaRPr>
        </a:p>
      </dsp:txBody>
      <dsp:txXfrm>
        <a:off x="376995" y="4341883"/>
        <a:ext cx="2729285" cy="7231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30773-5757-491E-B70D-1381ED9F2EB8}">
      <dsp:nvSpPr>
        <dsp:cNvPr id="0" name=""/>
        <dsp:cNvSpPr/>
      </dsp:nvSpPr>
      <dsp:spPr>
        <a:xfrm rot="5400000">
          <a:off x="3807040" y="-1573598"/>
          <a:ext cx="724859" cy="3978036"/>
        </a:xfrm>
        <a:prstGeom prst="round2SameRect">
          <a:avLst/>
        </a:prstGeom>
        <a:solidFill>
          <a:srgbClr val="576F7F">
            <a:alpha val="9000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85750" lvl="1" indent="-285750" algn="l" defTabSz="1555750">
            <a:lnSpc>
              <a:spcPct val="90000"/>
            </a:lnSpc>
            <a:spcBef>
              <a:spcPct val="0"/>
            </a:spcBef>
            <a:spcAft>
              <a:spcPct val="15000"/>
            </a:spcAft>
            <a:buNone/>
          </a:pPr>
          <a:r>
            <a:rPr lang="en-US" sz="3500" kern="1200" dirty="0">
              <a:solidFill>
                <a:prstClr val="white"/>
              </a:solidFill>
              <a:latin typeface="Times New Roman"/>
              <a:ea typeface="+mn-ea"/>
              <a:cs typeface="Times New Roman"/>
            </a:rPr>
            <a:t>Private</a:t>
          </a:r>
        </a:p>
      </dsp:txBody>
      <dsp:txXfrm rot="-5400000">
        <a:off x="2180452" y="88375"/>
        <a:ext cx="3942651" cy="654089"/>
      </dsp:txXfrm>
    </dsp:sp>
    <dsp:sp modelId="{CC74AECC-E88E-4026-A14D-9D8020CB9282}">
      <dsp:nvSpPr>
        <dsp:cNvPr id="0" name=""/>
        <dsp:cNvSpPr/>
      </dsp:nvSpPr>
      <dsp:spPr>
        <a:xfrm>
          <a:off x="0" y="1656"/>
          <a:ext cx="2180452" cy="827526"/>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endParaRPr lang="en-US" sz="2400" kern="1200">
            <a:latin typeface="Times New Roman" panose="02020603050405020304" pitchFamily="18" charset="0"/>
            <a:cs typeface="Times New Roman" panose="02020603050405020304" pitchFamily="18" charset="0"/>
          </a:endParaRPr>
        </a:p>
      </dsp:txBody>
      <dsp:txXfrm>
        <a:off x="40396" y="42052"/>
        <a:ext cx="2099660" cy="746734"/>
      </dsp:txXfrm>
    </dsp:sp>
    <dsp:sp modelId="{A01BDB36-21C4-457F-BB7B-F9DAC6841E42}">
      <dsp:nvSpPr>
        <dsp:cNvPr id="0" name=""/>
        <dsp:cNvSpPr/>
      </dsp:nvSpPr>
      <dsp:spPr>
        <a:xfrm rot="5400000">
          <a:off x="3395701" y="-285507"/>
          <a:ext cx="1576741" cy="3937950"/>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73152" rIns="247650" bIns="73152" numCol="1" spcCol="1270" anchor="ctr" anchorCtr="0">
          <a:noAutofit/>
        </a:bodyPr>
        <a:lstStyle/>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dirty="0">
              <a:ln>
                <a:noFill/>
              </a:ln>
              <a:solidFill>
                <a:schemeClr val="bg1"/>
              </a:solidFill>
              <a:effectLst/>
              <a:uLnTx/>
              <a:uFillTx/>
              <a:latin typeface="Times New Roman"/>
              <a:cs typeface="Times New Roman"/>
            </a:rPr>
            <a:t>83%* non-</a:t>
          </a:r>
          <a:r>
            <a:rPr kumimoji="0" lang="en-US" sz="1800" b="0" u="none" strike="noStrike" kern="1200" cap="none" spc="0" normalizeH="0" baseline="0" noProof="0" dirty="0" err="1">
              <a:ln>
                <a:noFill/>
              </a:ln>
              <a:solidFill>
                <a:schemeClr val="bg1"/>
              </a:solidFill>
              <a:effectLst/>
              <a:uLnTx/>
              <a:uFillTx/>
              <a:latin typeface="Times New Roman"/>
              <a:cs typeface="Times New Roman"/>
            </a:rPr>
            <a:t>Hisp</a:t>
          </a:r>
          <a:r>
            <a:rPr kumimoji="0" lang="en-US" sz="1800" b="0" u="none" strike="noStrike" kern="1200" cap="none" spc="0" normalizeH="0" baseline="0" noProof="0" dirty="0">
              <a:ln>
                <a:noFill/>
              </a:ln>
              <a:solidFill>
                <a:schemeClr val="bg1"/>
              </a:solidFill>
              <a:effectLst/>
              <a:uLnTx/>
              <a:uFillTx/>
              <a:latin typeface="Times New Roman"/>
              <a:cs typeface="Times New Roman"/>
            </a:rPr>
            <a:t>. White</a:t>
          </a:r>
          <a:endParaRPr lang="en-US" sz="1800" kern="1200" dirty="0">
            <a:solidFill>
              <a:schemeClr val="bg1"/>
            </a:solidFill>
            <a:latin typeface="Times New Roman"/>
            <a:cs typeface="Times New Roman"/>
          </a:endParaRPr>
        </a:p>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dirty="0">
              <a:ln>
                <a:noFill/>
              </a:ln>
              <a:solidFill>
                <a:schemeClr val="bg1"/>
              </a:solidFill>
              <a:effectLst/>
              <a:uLnTx/>
              <a:uFillTx/>
              <a:latin typeface="Times New Roman"/>
              <a:cs typeface="Times New Roman"/>
            </a:rPr>
            <a:t>6%* non-</a:t>
          </a:r>
          <a:r>
            <a:rPr kumimoji="0" lang="en-US" sz="1800" b="0" u="none" strike="noStrike" kern="1200" cap="none" spc="0" normalizeH="0" baseline="0" noProof="0" dirty="0" err="1">
              <a:ln>
                <a:noFill/>
              </a:ln>
              <a:solidFill>
                <a:schemeClr val="bg1"/>
              </a:solidFill>
              <a:effectLst/>
              <a:uLnTx/>
              <a:uFillTx/>
              <a:latin typeface="Times New Roman"/>
              <a:cs typeface="Times New Roman"/>
            </a:rPr>
            <a:t>Hisp</a:t>
          </a:r>
          <a:r>
            <a:rPr kumimoji="0" lang="en-US" sz="1800" b="0" u="none" strike="noStrike" kern="1200" cap="none" spc="0" normalizeH="0" baseline="0" noProof="0" dirty="0">
              <a:ln>
                <a:noFill/>
              </a:ln>
              <a:solidFill>
                <a:schemeClr val="bg1"/>
              </a:solidFill>
              <a:effectLst/>
              <a:uLnTx/>
              <a:uFillTx/>
              <a:latin typeface="Times New Roman"/>
              <a:cs typeface="Times New Roman"/>
            </a:rPr>
            <a:t>. Black</a:t>
          </a:r>
        </a:p>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dirty="0">
              <a:ln>
                <a:noFill/>
              </a:ln>
              <a:solidFill>
                <a:schemeClr val="bg1"/>
              </a:solidFill>
              <a:effectLst/>
              <a:uLnTx/>
              <a:uFillTx/>
              <a:latin typeface="Times New Roman"/>
              <a:cs typeface="Times New Roman"/>
            </a:rPr>
            <a:t>6%* </a:t>
          </a:r>
          <a:r>
            <a:rPr kumimoji="0" lang="en-US" sz="1800" b="0" u="none" strike="noStrike" kern="1200" cap="none" spc="0" normalizeH="0" baseline="0" noProof="0" dirty="0" err="1">
              <a:ln>
                <a:noFill/>
              </a:ln>
              <a:solidFill>
                <a:schemeClr val="bg1"/>
              </a:solidFill>
              <a:effectLst/>
              <a:uLnTx/>
              <a:uFillTx/>
              <a:latin typeface="Times New Roman"/>
              <a:cs typeface="Times New Roman"/>
            </a:rPr>
            <a:t>Hisp</a:t>
          </a:r>
          <a:r>
            <a:rPr kumimoji="0" lang="en-US" sz="1800" b="0" u="none" strike="noStrike" kern="1200" cap="none" spc="0" normalizeH="0" baseline="0" noProof="0" dirty="0">
              <a:ln>
                <a:noFill/>
              </a:ln>
              <a:solidFill>
                <a:schemeClr val="bg1"/>
              </a:solidFill>
              <a:effectLst/>
              <a:uLnTx/>
              <a:uFillTx/>
              <a:latin typeface="Times New Roman"/>
              <a:cs typeface="Times New Roman"/>
            </a:rPr>
            <a:t>.</a:t>
          </a:r>
        </a:p>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dirty="0">
              <a:ln>
                <a:noFill/>
              </a:ln>
              <a:solidFill>
                <a:schemeClr val="bg1"/>
              </a:solidFill>
              <a:effectLst/>
              <a:uLnTx/>
              <a:uFillTx/>
              <a:latin typeface="Times New Roman"/>
              <a:cs typeface="Times New Roman"/>
            </a:rPr>
            <a:t>2%* non-</a:t>
          </a:r>
          <a:r>
            <a:rPr kumimoji="0" lang="en-US" sz="1800" b="0" u="none" strike="noStrike" kern="1200" cap="none" spc="0" normalizeH="0" baseline="0" noProof="0" dirty="0" err="1">
              <a:ln>
                <a:noFill/>
              </a:ln>
              <a:solidFill>
                <a:schemeClr val="bg1"/>
              </a:solidFill>
              <a:effectLst/>
              <a:uLnTx/>
              <a:uFillTx/>
              <a:latin typeface="Times New Roman"/>
              <a:cs typeface="Times New Roman"/>
            </a:rPr>
            <a:t>Hisp</a:t>
          </a:r>
          <a:r>
            <a:rPr kumimoji="0" lang="en-US" sz="1800" b="0" u="none" strike="noStrike" kern="1200" cap="none" spc="0" normalizeH="0" baseline="0" noProof="0" dirty="0">
              <a:ln>
                <a:noFill/>
              </a:ln>
              <a:solidFill>
                <a:schemeClr val="bg1"/>
              </a:solidFill>
              <a:effectLst/>
              <a:uLnTx/>
              <a:uFillTx/>
              <a:latin typeface="Times New Roman"/>
              <a:cs typeface="Times New Roman"/>
            </a:rPr>
            <a:t>. Asian</a:t>
          </a:r>
        </a:p>
        <a:p>
          <a:pPr marL="171450" lvl="1" indent="-171450" algn="l" defTabSz="800100">
            <a:lnSpc>
              <a:spcPct val="90000"/>
            </a:lnSpc>
            <a:spcBef>
              <a:spcPct val="0"/>
            </a:spcBef>
            <a:spcAft>
              <a:spcPct val="15000"/>
            </a:spcAft>
            <a:buChar char="•"/>
          </a:pPr>
          <a:r>
            <a:rPr kumimoji="0" lang="en-US" sz="1800" b="0" u="none" strike="noStrike" kern="1200" cap="none" spc="0" normalizeH="0" baseline="0" noProof="0">
              <a:ln>
                <a:noFill/>
              </a:ln>
              <a:solidFill>
                <a:schemeClr val="bg1"/>
              </a:solidFill>
              <a:effectLst/>
              <a:uLnTx/>
              <a:uFillTx/>
              <a:latin typeface="Times New Roman"/>
              <a:cs typeface="Times New Roman"/>
            </a:rPr>
            <a:t>1% non-Hisp. two or more races</a:t>
          </a:r>
        </a:p>
      </dsp:txBody>
      <dsp:txXfrm rot="-5400000">
        <a:off x="2215097" y="972067"/>
        <a:ext cx="3860980" cy="1422801"/>
      </dsp:txXfrm>
    </dsp:sp>
    <dsp:sp modelId="{5934D4A6-62DB-4318-9D73-7A26DBA377DC}">
      <dsp:nvSpPr>
        <dsp:cNvPr id="0" name=""/>
        <dsp:cNvSpPr/>
      </dsp:nvSpPr>
      <dsp:spPr>
        <a:xfrm>
          <a:off x="0" y="870559"/>
          <a:ext cx="2215097" cy="1625815"/>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Times New Roman"/>
              <a:cs typeface="Times New Roman"/>
            </a:rPr>
            <a:t>Race/ethnicity</a:t>
          </a:r>
        </a:p>
      </dsp:txBody>
      <dsp:txXfrm>
        <a:off x="79366" y="949925"/>
        <a:ext cx="2056365" cy="1467083"/>
      </dsp:txXfrm>
    </dsp:sp>
    <dsp:sp modelId="{128A94F7-CFF9-4DB6-BB53-B6CF3D1899B8}">
      <dsp:nvSpPr>
        <dsp:cNvPr id="0" name=""/>
        <dsp:cNvSpPr/>
      </dsp:nvSpPr>
      <dsp:spPr>
        <a:xfrm rot="5400000">
          <a:off x="3857151" y="980614"/>
          <a:ext cx="662020" cy="3941799"/>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73152" rIns="247650" bIns="73152" numCol="1" spcCol="1270" anchor="ctr" anchorCtr="0">
          <a:noAutofit/>
        </a:bodyPr>
        <a:lstStyle/>
        <a:p>
          <a:pPr marL="228600" lvl="1" indent="-228600" algn="l" defTabSz="1066800">
            <a:lnSpc>
              <a:spcPct val="90000"/>
            </a:lnSpc>
            <a:spcBef>
              <a:spcPct val="0"/>
            </a:spcBef>
            <a:spcAft>
              <a:spcPct val="15000"/>
            </a:spcAft>
            <a:buNone/>
          </a:pPr>
          <a:r>
            <a:rPr lang="en-US" sz="2400" kern="1200" dirty="0">
              <a:solidFill>
                <a:schemeClr val="bg1"/>
              </a:solidFill>
              <a:latin typeface="Times New Roman"/>
              <a:cs typeface="Times New Roman"/>
            </a:rPr>
            <a:t>63%* female</a:t>
          </a:r>
        </a:p>
      </dsp:txBody>
      <dsp:txXfrm rot="-5400000">
        <a:off x="2217262" y="2652821"/>
        <a:ext cx="3909482" cy="597386"/>
      </dsp:txXfrm>
    </dsp:sp>
    <dsp:sp modelId="{C60E5BC1-B510-4B5D-84CD-A23D748B475A}">
      <dsp:nvSpPr>
        <dsp:cNvPr id="0" name=""/>
        <dsp:cNvSpPr/>
      </dsp:nvSpPr>
      <dsp:spPr>
        <a:xfrm>
          <a:off x="0" y="2537751"/>
          <a:ext cx="2217262" cy="82752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a:cs typeface="Times New Roman"/>
            </a:rPr>
            <a:t>Sex</a:t>
          </a:r>
        </a:p>
      </dsp:txBody>
      <dsp:txXfrm>
        <a:off x="40396" y="2578147"/>
        <a:ext cx="2136470" cy="746734"/>
      </dsp:txXfrm>
    </dsp:sp>
    <dsp:sp modelId="{73F2909D-8FA8-42CE-B32F-E6089CE6ACEE}">
      <dsp:nvSpPr>
        <dsp:cNvPr id="0" name=""/>
        <dsp:cNvSpPr/>
      </dsp:nvSpPr>
      <dsp:spPr>
        <a:xfrm rot="5400000">
          <a:off x="3857151" y="1849516"/>
          <a:ext cx="662020" cy="3941799"/>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73152" rIns="247650" bIns="73152" numCol="1" spcCol="1270" anchor="ctr" anchorCtr="0">
          <a:noAutofit/>
        </a:bodyPr>
        <a:lstStyle/>
        <a:p>
          <a:pPr marL="228600" lvl="1" indent="-228600" algn="l" defTabSz="1066800">
            <a:lnSpc>
              <a:spcPct val="90000"/>
            </a:lnSpc>
            <a:spcBef>
              <a:spcPct val="0"/>
            </a:spcBef>
            <a:spcAft>
              <a:spcPct val="15000"/>
            </a:spcAft>
            <a:buNone/>
          </a:pPr>
          <a:r>
            <a:rPr lang="en-US" sz="2400" kern="1200" dirty="0">
              <a:solidFill>
                <a:schemeClr val="bg1"/>
              </a:solidFill>
              <a:latin typeface="Times New Roman"/>
              <a:cs typeface="Times New Roman"/>
            </a:rPr>
            <a:t>51* years old</a:t>
          </a:r>
        </a:p>
      </dsp:txBody>
      <dsp:txXfrm rot="-5400000">
        <a:off x="2217262" y="3521723"/>
        <a:ext cx="3909482" cy="597386"/>
      </dsp:txXfrm>
    </dsp:sp>
    <dsp:sp modelId="{75AFFBB3-D369-46CB-B37B-CF4C16A6FD1B}">
      <dsp:nvSpPr>
        <dsp:cNvPr id="0" name=""/>
        <dsp:cNvSpPr/>
      </dsp:nvSpPr>
      <dsp:spPr>
        <a:xfrm>
          <a:off x="0" y="3406653"/>
          <a:ext cx="2217262" cy="82752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1"/>
              </a:solidFill>
              <a:latin typeface="Times New Roman"/>
              <a:cs typeface="Times New Roman"/>
            </a:rPr>
            <a:t>Average age</a:t>
          </a:r>
        </a:p>
      </dsp:txBody>
      <dsp:txXfrm>
        <a:off x="40396" y="3447049"/>
        <a:ext cx="2136470" cy="746734"/>
      </dsp:txXfrm>
    </dsp:sp>
    <dsp:sp modelId="{560576D8-1913-4035-B22F-C61AFD390CB0}">
      <dsp:nvSpPr>
        <dsp:cNvPr id="0" name=""/>
        <dsp:cNvSpPr/>
      </dsp:nvSpPr>
      <dsp:spPr>
        <a:xfrm rot="5400000">
          <a:off x="3857151" y="2718419"/>
          <a:ext cx="662020" cy="3941799"/>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73152" rIns="247650" bIns="73152" numCol="1" spcCol="1270" anchor="ctr" anchorCtr="0">
          <a:noAutofit/>
        </a:bodyPr>
        <a:lstStyle/>
        <a:p>
          <a:pPr marL="228600" lvl="1" indent="-228600" algn="l" defTabSz="1066800">
            <a:lnSpc>
              <a:spcPct val="90000"/>
            </a:lnSpc>
            <a:spcBef>
              <a:spcPct val="0"/>
            </a:spcBef>
            <a:spcAft>
              <a:spcPct val="15000"/>
            </a:spcAft>
            <a:buClrTx/>
            <a:buSzTx/>
            <a:buFontTx/>
            <a:buNone/>
          </a:pPr>
          <a:r>
            <a:rPr kumimoji="0" lang="en-US" sz="2400" b="0" i="0" u="none" strike="noStrike" kern="1200" cap="none" spc="0" normalizeH="0" baseline="0" noProof="0" dirty="0">
              <a:ln>
                <a:noFill/>
              </a:ln>
              <a:solidFill>
                <a:schemeClr val="bg1"/>
              </a:solidFill>
              <a:effectLst/>
              <a:uLnTx/>
              <a:uFillTx/>
              <a:latin typeface="Times New Roman"/>
              <a:ea typeface="+mn-ea"/>
              <a:cs typeface="Times New Roman"/>
            </a:rPr>
            <a:t>$78,600*</a:t>
          </a:r>
          <a:endParaRPr lang="en-US" sz="2400" kern="1200" dirty="0">
            <a:solidFill>
              <a:schemeClr val="bg1"/>
            </a:solidFill>
            <a:latin typeface="Times New Roman"/>
            <a:cs typeface="Times New Roman"/>
          </a:endParaRPr>
        </a:p>
      </dsp:txBody>
      <dsp:txXfrm rot="-5400000">
        <a:off x="2217262" y="4390626"/>
        <a:ext cx="3909482" cy="597386"/>
      </dsp:txXfrm>
    </dsp:sp>
    <dsp:sp modelId="{18759BBA-6EB0-4687-8655-4A66C6E9531A}">
      <dsp:nvSpPr>
        <dsp:cNvPr id="0" name=""/>
        <dsp:cNvSpPr/>
      </dsp:nvSpPr>
      <dsp:spPr>
        <a:xfrm>
          <a:off x="0" y="4275555"/>
          <a:ext cx="2217262" cy="82752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a:cs typeface="Times New Roman"/>
            </a:rPr>
            <a:t>Salary</a:t>
          </a:r>
        </a:p>
      </dsp:txBody>
      <dsp:txXfrm>
        <a:off x="40396" y="4315951"/>
        <a:ext cx="2136470" cy="7467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30773-5757-491E-B70D-1381ED9F2EB8}">
      <dsp:nvSpPr>
        <dsp:cNvPr id="0" name=""/>
        <dsp:cNvSpPr/>
      </dsp:nvSpPr>
      <dsp:spPr>
        <a:xfrm rot="5400000">
          <a:off x="4972089" y="-2080156"/>
          <a:ext cx="662020" cy="4991152"/>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85750" lvl="1" indent="-285750" algn="l" defTabSz="1555750">
            <a:lnSpc>
              <a:spcPct val="90000"/>
            </a:lnSpc>
            <a:spcBef>
              <a:spcPct val="0"/>
            </a:spcBef>
            <a:spcAft>
              <a:spcPct val="15000"/>
            </a:spcAft>
            <a:buNone/>
          </a:pPr>
          <a:r>
            <a:rPr lang="en-US" sz="3500" kern="1200" dirty="0">
              <a:latin typeface="Times New Roman" panose="02020603050405020304" pitchFamily="18" charset="0"/>
              <a:cs typeface="Times New Roman" panose="02020603050405020304" pitchFamily="18" charset="0"/>
            </a:rPr>
            <a:t>Public</a:t>
          </a:r>
        </a:p>
      </dsp:txBody>
      <dsp:txXfrm rot="-5400000">
        <a:off x="2807524" y="116726"/>
        <a:ext cx="4958835" cy="597386"/>
      </dsp:txXfrm>
    </dsp:sp>
    <dsp:sp modelId="{CC74AECC-E88E-4026-A14D-9D8020CB9282}">
      <dsp:nvSpPr>
        <dsp:cNvPr id="0" name=""/>
        <dsp:cNvSpPr/>
      </dsp:nvSpPr>
      <dsp:spPr>
        <a:xfrm>
          <a:off x="0" y="1656"/>
          <a:ext cx="2807523" cy="827526"/>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endParaRPr lang="en-US" sz="4400" kern="1200">
            <a:latin typeface="Times New Roman" panose="02020603050405020304" pitchFamily="18" charset="0"/>
            <a:cs typeface="Times New Roman" panose="02020603050405020304" pitchFamily="18" charset="0"/>
          </a:endParaRPr>
        </a:p>
      </dsp:txBody>
      <dsp:txXfrm>
        <a:off x="40396" y="42052"/>
        <a:ext cx="2726731" cy="746734"/>
      </dsp:txXfrm>
    </dsp:sp>
    <dsp:sp modelId="{A01BDB36-21C4-457F-BB7B-F9DAC6841E42}">
      <dsp:nvSpPr>
        <dsp:cNvPr id="0" name=""/>
        <dsp:cNvSpPr/>
      </dsp:nvSpPr>
      <dsp:spPr>
        <a:xfrm rot="5400000">
          <a:off x="4509550" y="-809672"/>
          <a:ext cx="1576741" cy="4986278"/>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80% non-</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White</a:t>
          </a:r>
          <a:endParaRPr lang="en-US" sz="1800" kern="1200" dirty="0">
            <a:latin typeface="Times New Roman" panose="02020603050405020304" pitchFamily="18" charset="0"/>
            <a:cs typeface="Times New Roman" panose="02020603050405020304" pitchFamily="18" charset="0"/>
          </a:endParaRP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9% </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 non-</a:t>
          </a:r>
          <a:r>
            <a:rPr kumimoji="0" lang="en-US" sz="18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Hisp</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Black</a:t>
          </a: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 non-Hisp. Asian</a:t>
          </a: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2% non-Hisp. two or more races</a:t>
          </a:r>
        </a:p>
      </dsp:txBody>
      <dsp:txXfrm rot="-5400000">
        <a:off x="2804782" y="972066"/>
        <a:ext cx="4909308" cy="1422801"/>
      </dsp:txXfrm>
    </dsp:sp>
    <dsp:sp modelId="{5934D4A6-62DB-4318-9D73-7A26DBA377DC}">
      <dsp:nvSpPr>
        <dsp:cNvPr id="0" name=""/>
        <dsp:cNvSpPr/>
      </dsp:nvSpPr>
      <dsp:spPr>
        <a:xfrm>
          <a:off x="0" y="870559"/>
          <a:ext cx="2804781" cy="1625815"/>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endParaRPr lang="en-US" sz="6500" kern="1200">
            <a:latin typeface="Times New Roman" panose="02020603050405020304" pitchFamily="18" charset="0"/>
            <a:cs typeface="Times New Roman" panose="02020603050405020304" pitchFamily="18" charset="0"/>
          </a:endParaRPr>
        </a:p>
      </dsp:txBody>
      <dsp:txXfrm>
        <a:off x="79366" y="949925"/>
        <a:ext cx="2646049" cy="1467083"/>
      </dsp:txXfrm>
    </dsp:sp>
    <dsp:sp modelId="{128A94F7-CFF9-4DB6-BB53-B6CF3D1899B8}">
      <dsp:nvSpPr>
        <dsp:cNvPr id="0" name=""/>
        <dsp:cNvSpPr/>
      </dsp:nvSpPr>
      <dsp:spPr>
        <a:xfrm rot="5400000">
          <a:off x="4972089" y="455937"/>
          <a:ext cx="662020" cy="4991152"/>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28600" lvl="1" indent="-228600" algn="l" defTabSz="1066800">
            <a:lnSpc>
              <a:spcPct val="90000"/>
            </a:lnSpc>
            <a:spcBef>
              <a:spcPct val="0"/>
            </a:spcBef>
            <a:spcAft>
              <a:spcPct val="15000"/>
            </a:spcAft>
            <a:buNone/>
          </a:pPr>
          <a:r>
            <a:rPr lang="en-US" sz="2400" kern="1200" dirty="0">
              <a:latin typeface="Times New Roman" panose="02020603050405020304" pitchFamily="18" charset="0"/>
              <a:cs typeface="Times New Roman" panose="02020603050405020304" pitchFamily="18" charset="0"/>
            </a:rPr>
            <a:t>77% female</a:t>
          </a:r>
        </a:p>
      </dsp:txBody>
      <dsp:txXfrm rot="-5400000">
        <a:off x="2807524" y="2652820"/>
        <a:ext cx="4958835" cy="597386"/>
      </dsp:txXfrm>
    </dsp:sp>
    <dsp:sp modelId="{C60E5BC1-B510-4B5D-84CD-A23D748B475A}">
      <dsp:nvSpPr>
        <dsp:cNvPr id="0" name=""/>
        <dsp:cNvSpPr/>
      </dsp:nvSpPr>
      <dsp:spPr>
        <a:xfrm>
          <a:off x="0" y="2537751"/>
          <a:ext cx="2807523" cy="827526"/>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endParaRPr lang="en-US" sz="4400" kern="1200">
            <a:latin typeface="Times New Roman" panose="02020603050405020304" pitchFamily="18" charset="0"/>
            <a:cs typeface="Times New Roman" panose="02020603050405020304" pitchFamily="18" charset="0"/>
          </a:endParaRPr>
        </a:p>
      </dsp:txBody>
      <dsp:txXfrm>
        <a:off x="40396" y="2578147"/>
        <a:ext cx="2726731" cy="746734"/>
      </dsp:txXfrm>
    </dsp:sp>
    <dsp:sp modelId="{73F2909D-8FA8-42CE-B32F-E6089CE6ACEE}">
      <dsp:nvSpPr>
        <dsp:cNvPr id="0" name=""/>
        <dsp:cNvSpPr/>
      </dsp:nvSpPr>
      <dsp:spPr>
        <a:xfrm rot="5400000">
          <a:off x="4972089" y="1324840"/>
          <a:ext cx="662020" cy="4991152"/>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28600" lvl="1" indent="-228600" algn="l" defTabSz="1066800">
            <a:lnSpc>
              <a:spcPct val="90000"/>
            </a:lnSpc>
            <a:spcBef>
              <a:spcPct val="0"/>
            </a:spcBef>
            <a:spcAft>
              <a:spcPct val="15000"/>
            </a:spcAft>
            <a:buNone/>
          </a:pPr>
          <a:r>
            <a:rPr lang="en-US" sz="2400" kern="1200" dirty="0">
              <a:latin typeface="Times New Roman" panose="02020603050405020304" pitchFamily="18" charset="0"/>
              <a:cs typeface="Times New Roman" panose="02020603050405020304" pitchFamily="18" charset="0"/>
            </a:rPr>
            <a:t>43 years old</a:t>
          </a:r>
        </a:p>
      </dsp:txBody>
      <dsp:txXfrm rot="-5400000">
        <a:off x="2807524" y="3521723"/>
        <a:ext cx="4958835" cy="597386"/>
      </dsp:txXfrm>
    </dsp:sp>
    <dsp:sp modelId="{75AFFBB3-D369-46CB-B37B-CF4C16A6FD1B}">
      <dsp:nvSpPr>
        <dsp:cNvPr id="0" name=""/>
        <dsp:cNvSpPr/>
      </dsp:nvSpPr>
      <dsp:spPr>
        <a:xfrm>
          <a:off x="0" y="3406653"/>
          <a:ext cx="2807523" cy="827526"/>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endParaRPr lang="en-US" sz="4400" kern="1200">
            <a:latin typeface="Times New Roman" panose="02020603050405020304" pitchFamily="18" charset="0"/>
            <a:cs typeface="Times New Roman" panose="02020603050405020304" pitchFamily="18" charset="0"/>
          </a:endParaRPr>
        </a:p>
      </dsp:txBody>
      <dsp:txXfrm>
        <a:off x="40396" y="3447049"/>
        <a:ext cx="2726731" cy="746734"/>
      </dsp:txXfrm>
    </dsp:sp>
    <dsp:sp modelId="{560576D8-1913-4035-B22F-C61AFD390CB0}">
      <dsp:nvSpPr>
        <dsp:cNvPr id="0" name=""/>
        <dsp:cNvSpPr/>
      </dsp:nvSpPr>
      <dsp:spPr>
        <a:xfrm rot="5400000">
          <a:off x="4972089" y="2193742"/>
          <a:ext cx="662020" cy="4991152"/>
        </a:xfrm>
        <a:prstGeom prst="round2SameRect">
          <a:avLst/>
        </a:prstGeom>
        <a:solidFill>
          <a:srgbClr val="FBB03B">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28600" lvl="1" indent="-228600" algn="l" defTabSz="1066800">
            <a:lnSpc>
              <a:spcPct val="90000"/>
            </a:lnSpc>
            <a:spcBef>
              <a:spcPct val="0"/>
            </a:spcBef>
            <a:spcAft>
              <a:spcPct val="15000"/>
            </a:spcAft>
            <a:buClrTx/>
            <a:buSzTx/>
            <a:buFontTx/>
            <a:buNone/>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$61,600 (base, full-time)</a:t>
          </a:r>
          <a:endParaRPr lang="en-US" sz="2400" kern="1200" dirty="0">
            <a:latin typeface="Times New Roman" panose="02020603050405020304" pitchFamily="18" charset="0"/>
            <a:cs typeface="Times New Roman" panose="02020603050405020304" pitchFamily="18" charset="0"/>
          </a:endParaRPr>
        </a:p>
      </dsp:txBody>
      <dsp:txXfrm rot="-5400000">
        <a:off x="2807524" y="4390625"/>
        <a:ext cx="4958835" cy="597386"/>
      </dsp:txXfrm>
    </dsp:sp>
    <dsp:sp modelId="{18759BBA-6EB0-4687-8655-4A66C6E9531A}">
      <dsp:nvSpPr>
        <dsp:cNvPr id="0" name=""/>
        <dsp:cNvSpPr/>
      </dsp:nvSpPr>
      <dsp:spPr>
        <a:xfrm>
          <a:off x="0" y="4275555"/>
          <a:ext cx="2807523" cy="827526"/>
        </a:xfrm>
        <a:prstGeom prst="round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marL="0" lvl="0" indent="0" algn="ctr" defTabSz="1955800">
            <a:lnSpc>
              <a:spcPct val="90000"/>
            </a:lnSpc>
            <a:spcBef>
              <a:spcPct val="0"/>
            </a:spcBef>
            <a:spcAft>
              <a:spcPct val="35000"/>
            </a:spcAft>
            <a:buNone/>
          </a:pPr>
          <a:endParaRPr lang="en-US" sz="4400" kern="1200">
            <a:latin typeface="Times New Roman" panose="02020603050405020304" pitchFamily="18" charset="0"/>
            <a:cs typeface="Times New Roman" panose="02020603050405020304" pitchFamily="18" charset="0"/>
          </a:endParaRPr>
        </a:p>
      </dsp:txBody>
      <dsp:txXfrm>
        <a:off x="40396" y="4315951"/>
        <a:ext cx="2726731" cy="74673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30773-5757-491E-B70D-1381ED9F2EB8}">
      <dsp:nvSpPr>
        <dsp:cNvPr id="0" name=""/>
        <dsp:cNvSpPr/>
      </dsp:nvSpPr>
      <dsp:spPr>
        <a:xfrm rot="5400000">
          <a:off x="3857151" y="-1555479"/>
          <a:ext cx="662020" cy="3941799"/>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85750" lvl="1" indent="-285750" algn="l" defTabSz="1555750">
            <a:lnSpc>
              <a:spcPct val="90000"/>
            </a:lnSpc>
            <a:spcBef>
              <a:spcPct val="0"/>
            </a:spcBef>
            <a:spcAft>
              <a:spcPct val="15000"/>
            </a:spcAft>
            <a:buNone/>
          </a:pPr>
          <a:r>
            <a:rPr lang="en-US" sz="3500" kern="1200" dirty="0">
              <a:solidFill>
                <a:schemeClr val="bg1"/>
              </a:solidFill>
              <a:latin typeface="Times New Roman"/>
              <a:cs typeface="Times New Roman"/>
            </a:rPr>
            <a:t>Private</a:t>
          </a:r>
        </a:p>
      </dsp:txBody>
      <dsp:txXfrm rot="-5400000">
        <a:off x="2217262" y="116727"/>
        <a:ext cx="3909482" cy="597386"/>
      </dsp:txXfrm>
    </dsp:sp>
    <dsp:sp modelId="{CC74AECC-E88E-4026-A14D-9D8020CB9282}">
      <dsp:nvSpPr>
        <dsp:cNvPr id="0" name=""/>
        <dsp:cNvSpPr/>
      </dsp:nvSpPr>
      <dsp:spPr>
        <a:xfrm>
          <a:off x="0" y="1656"/>
          <a:ext cx="2217262" cy="827526"/>
        </a:xfrm>
        <a:prstGeom prst="round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endParaRPr lang="en-US" sz="2400" kern="1200">
            <a:latin typeface="Times New Roman" panose="02020603050405020304" pitchFamily="18" charset="0"/>
            <a:cs typeface="Times New Roman" panose="02020603050405020304" pitchFamily="18" charset="0"/>
          </a:endParaRPr>
        </a:p>
      </dsp:txBody>
      <dsp:txXfrm>
        <a:off x="40396" y="42052"/>
        <a:ext cx="2136470" cy="746734"/>
      </dsp:txXfrm>
    </dsp:sp>
    <dsp:sp modelId="{A01BDB36-21C4-457F-BB7B-F9DAC6841E42}">
      <dsp:nvSpPr>
        <dsp:cNvPr id="0" name=""/>
        <dsp:cNvSpPr/>
      </dsp:nvSpPr>
      <dsp:spPr>
        <a:xfrm rot="5400000">
          <a:off x="3395701" y="-285507"/>
          <a:ext cx="1576741" cy="3937950"/>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schemeClr val="bg1"/>
              </a:solidFill>
              <a:effectLst/>
              <a:uLnTx/>
              <a:uFillTx/>
              <a:latin typeface="Times New Roman"/>
              <a:ea typeface="+mn-ea"/>
              <a:cs typeface="Times New Roman"/>
            </a:rPr>
            <a:t>83%* non-</a:t>
          </a:r>
          <a:r>
            <a:rPr kumimoji="0" lang="en-US" sz="1800" b="0" i="0" u="none" strike="noStrike" kern="1200" cap="none" spc="0" normalizeH="0" baseline="0" noProof="0" dirty="0" err="1">
              <a:ln>
                <a:noFill/>
              </a:ln>
              <a:solidFill>
                <a:schemeClr val="bg1"/>
              </a:solidFill>
              <a:effectLst/>
              <a:uLnTx/>
              <a:uFillTx/>
              <a:latin typeface="Times New Roman"/>
              <a:ea typeface="+mn-ea"/>
              <a:cs typeface="Times New Roman"/>
            </a:rPr>
            <a:t>Hisp</a:t>
          </a:r>
          <a:r>
            <a:rPr kumimoji="0" lang="en-US" sz="1800" b="0" i="0" u="none" strike="noStrike" kern="1200" cap="none" spc="0" normalizeH="0" baseline="0" noProof="0" dirty="0">
              <a:ln>
                <a:noFill/>
              </a:ln>
              <a:solidFill>
                <a:schemeClr val="bg1"/>
              </a:solidFill>
              <a:effectLst/>
              <a:uLnTx/>
              <a:uFillTx/>
              <a:latin typeface="Times New Roman"/>
              <a:ea typeface="+mn-ea"/>
              <a:cs typeface="Times New Roman"/>
            </a:rPr>
            <a:t>. White</a:t>
          </a:r>
          <a:endParaRPr lang="en-US" sz="1800" kern="1200" dirty="0">
            <a:solidFill>
              <a:schemeClr val="bg1"/>
            </a:solidFill>
            <a:latin typeface="Times New Roman"/>
            <a:cs typeface="Times New Roman"/>
          </a:endParaRP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schemeClr val="bg1"/>
              </a:solidFill>
              <a:effectLst/>
              <a:uLnTx/>
              <a:uFillTx/>
              <a:latin typeface="Times New Roman"/>
              <a:ea typeface="+mn-ea"/>
              <a:cs typeface="Times New Roman"/>
            </a:rPr>
            <a:t>8%* </a:t>
          </a:r>
          <a:r>
            <a:rPr kumimoji="0" lang="en-US" sz="1800" b="0" i="0" u="none" strike="noStrike" kern="1200" cap="none" spc="0" normalizeH="0" baseline="0" noProof="0" dirty="0" err="1">
              <a:ln>
                <a:noFill/>
              </a:ln>
              <a:solidFill>
                <a:schemeClr val="bg1"/>
              </a:solidFill>
              <a:effectLst/>
              <a:uLnTx/>
              <a:uFillTx/>
              <a:latin typeface="Times New Roman"/>
              <a:ea typeface="+mn-ea"/>
              <a:cs typeface="Times New Roman"/>
            </a:rPr>
            <a:t>Hisp</a:t>
          </a:r>
          <a:r>
            <a:rPr kumimoji="0" lang="en-US" sz="1800" b="0" i="0" u="none" strike="noStrike" kern="1200" cap="none" spc="0" normalizeH="0" baseline="0" noProof="0" dirty="0">
              <a:ln>
                <a:noFill/>
              </a:ln>
              <a:solidFill>
                <a:schemeClr val="bg1"/>
              </a:solidFill>
              <a:effectLst/>
              <a:uLnTx/>
              <a:uFillTx/>
              <a:latin typeface="Times New Roman"/>
              <a:ea typeface="+mn-ea"/>
              <a:cs typeface="Times New Roman"/>
            </a:rPr>
            <a:t>.</a:t>
          </a:r>
          <a:endParaRPr lang="en-US" sz="1800" kern="1200" dirty="0">
            <a:solidFill>
              <a:schemeClr val="bg1"/>
            </a:solidFill>
            <a:latin typeface="Times New Roman"/>
            <a:cs typeface="Times New Roman"/>
          </a:endParaRP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dirty="0">
              <a:ln>
                <a:noFill/>
              </a:ln>
              <a:solidFill>
                <a:schemeClr val="bg1"/>
              </a:solidFill>
              <a:effectLst/>
              <a:uLnTx/>
              <a:uFillTx/>
              <a:latin typeface="Times New Roman"/>
              <a:ea typeface="+mn-ea"/>
              <a:cs typeface="Times New Roman"/>
            </a:rPr>
            <a:t>4%* non-</a:t>
          </a:r>
          <a:r>
            <a:rPr kumimoji="0" lang="en-US" sz="1800" b="0" i="0" u="none" strike="noStrike" kern="1200" cap="none" spc="0" normalizeH="0" baseline="0" noProof="0" dirty="0" err="1">
              <a:ln>
                <a:noFill/>
              </a:ln>
              <a:solidFill>
                <a:schemeClr val="bg1"/>
              </a:solidFill>
              <a:effectLst/>
              <a:uLnTx/>
              <a:uFillTx/>
              <a:latin typeface="Times New Roman"/>
              <a:ea typeface="+mn-ea"/>
              <a:cs typeface="Times New Roman"/>
            </a:rPr>
            <a:t>Hisp</a:t>
          </a:r>
          <a:r>
            <a:rPr kumimoji="0" lang="en-US" sz="1800" b="0" i="0" u="none" strike="noStrike" kern="1200" cap="none" spc="0" normalizeH="0" baseline="0" noProof="0" dirty="0">
              <a:ln>
                <a:noFill/>
              </a:ln>
              <a:solidFill>
                <a:schemeClr val="bg1"/>
              </a:solidFill>
              <a:effectLst/>
              <a:uLnTx/>
              <a:uFillTx/>
              <a:latin typeface="Times New Roman"/>
              <a:ea typeface="+mn-ea"/>
              <a:cs typeface="Times New Roman"/>
            </a:rPr>
            <a:t>. Black</a:t>
          </a:r>
          <a:endParaRPr lang="en-US" sz="1800" kern="1200" dirty="0">
            <a:solidFill>
              <a:schemeClr val="bg1"/>
            </a:solidFill>
            <a:latin typeface="Times New Roman"/>
            <a:cs typeface="Times New Roman"/>
          </a:endParaRP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a:ln>
                <a:noFill/>
              </a:ln>
              <a:solidFill>
                <a:schemeClr val="bg1"/>
              </a:solidFill>
              <a:effectLst/>
              <a:uLnTx/>
              <a:uFillTx/>
              <a:latin typeface="Times New Roman"/>
              <a:ea typeface="+mn-ea"/>
              <a:cs typeface="Times New Roman"/>
            </a:rPr>
            <a:t>2% non-Hisp. Asian</a:t>
          </a:r>
          <a:endParaRPr lang="en-US" sz="1800" kern="1200">
            <a:solidFill>
              <a:schemeClr val="bg1"/>
            </a:solidFill>
            <a:latin typeface="Times New Roman"/>
            <a:cs typeface="Times New Roman"/>
          </a:endParaRPr>
        </a:p>
        <a:p>
          <a:pPr marL="171450" lvl="1" indent="-171450" algn="l" defTabSz="800100">
            <a:lnSpc>
              <a:spcPct val="90000"/>
            </a:lnSpc>
            <a:spcBef>
              <a:spcPct val="0"/>
            </a:spcBef>
            <a:spcAft>
              <a:spcPct val="15000"/>
            </a:spcAft>
            <a:buChar char="•"/>
          </a:pPr>
          <a:r>
            <a:rPr kumimoji="0" lang="en-US" sz="1800" b="0" i="0" u="none" strike="noStrike" kern="1200" cap="none" spc="0" normalizeH="0" baseline="0" noProof="0">
              <a:ln>
                <a:noFill/>
              </a:ln>
              <a:solidFill>
                <a:schemeClr val="bg1"/>
              </a:solidFill>
              <a:effectLst/>
              <a:uLnTx/>
              <a:uFillTx/>
              <a:latin typeface="Times New Roman"/>
              <a:ea typeface="+mn-ea"/>
              <a:cs typeface="Times New Roman"/>
            </a:rPr>
            <a:t>2% non-Hisp. two or more races</a:t>
          </a:r>
          <a:endParaRPr lang="en-US" sz="1800" kern="1200">
            <a:solidFill>
              <a:schemeClr val="bg1"/>
            </a:solidFill>
            <a:latin typeface="Times New Roman"/>
            <a:cs typeface="Times New Roman"/>
          </a:endParaRPr>
        </a:p>
      </dsp:txBody>
      <dsp:txXfrm rot="-5400000">
        <a:off x="2215097" y="972067"/>
        <a:ext cx="3860980" cy="1422801"/>
      </dsp:txXfrm>
    </dsp:sp>
    <dsp:sp modelId="{5934D4A6-62DB-4318-9D73-7A26DBA377DC}">
      <dsp:nvSpPr>
        <dsp:cNvPr id="0" name=""/>
        <dsp:cNvSpPr/>
      </dsp:nvSpPr>
      <dsp:spPr>
        <a:xfrm>
          <a:off x="0" y="870559"/>
          <a:ext cx="2215097" cy="1625815"/>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a:cs typeface="Times New Roman"/>
            </a:rPr>
            <a:t>Race/ethnicity</a:t>
          </a:r>
        </a:p>
      </dsp:txBody>
      <dsp:txXfrm>
        <a:off x="79366" y="949925"/>
        <a:ext cx="2056365" cy="1467083"/>
      </dsp:txXfrm>
    </dsp:sp>
    <dsp:sp modelId="{128A94F7-CFF9-4DB6-BB53-B6CF3D1899B8}">
      <dsp:nvSpPr>
        <dsp:cNvPr id="0" name=""/>
        <dsp:cNvSpPr/>
      </dsp:nvSpPr>
      <dsp:spPr>
        <a:xfrm rot="5400000">
          <a:off x="3857151" y="980614"/>
          <a:ext cx="662020" cy="3941799"/>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28600" lvl="1" indent="-228600" algn="l" defTabSz="1066800">
            <a:lnSpc>
              <a:spcPct val="90000"/>
            </a:lnSpc>
            <a:spcBef>
              <a:spcPct val="0"/>
            </a:spcBef>
            <a:spcAft>
              <a:spcPct val="15000"/>
            </a:spcAft>
            <a:buNone/>
          </a:pPr>
          <a:r>
            <a:rPr lang="en-US" sz="2400" kern="1200" dirty="0">
              <a:solidFill>
                <a:schemeClr val="bg1"/>
              </a:solidFill>
              <a:latin typeface="Times New Roman"/>
              <a:cs typeface="Times New Roman"/>
            </a:rPr>
            <a:t>75% female</a:t>
          </a:r>
        </a:p>
      </dsp:txBody>
      <dsp:txXfrm rot="-5400000">
        <a:off x="2217262" y="2652821"/>
        <a:ext cx="3909482" cy="597386"/>
      </dsp:txXfrm>
    </dsp:sp>
    <dsp:sp modelId="{C60E5BC1-B510-4B5D-84CD-A23D748B475A}">
      <dsp:nvSpPr>
        <dsp:cNvPr id="0" name=""/>
        <dsp:cNvSpPr/>
      </dsp:nvSpPr>
      <dsp:spPr>
        <a:xfrm>
          <a:off x="0" y="2537751"/>
          <a:ext cx="2217262" cy="82752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a:cs typeface="Times New Roman"/>
            </a:rPr>
            <a:t>Sex</a:t>
          </a:r>
        </a:p>
      </dsp:txBody>
      <dsp:txXfrm>
        <a:off x="40396" y="2578147"/>
        <a:ext cx="2136470" cy="746734"/>
      </dsp:txXfrm>
    </dsp:sp>
    <dsp:sp modelId="{73F2909D-8FA8-42CE-B32F-E6089CE6ACEE}">
      <dsp:nvSpPr>
        <dsp:cNvPr id="0" name=""/>
        <dsp:cNvSpPr/>
      </dsp:nvSpPr>
      <dsp:spPr>
        <a:xfrm rot="5400000">
          <a:off x="3857151" y="1849516"/>
          <a:ext cx="662020" cy="3941799"/>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28600" lvl="1" indent="-228600" algn="l" defTabSz="1066800">
            <a:lnSpc>
              <a:spcPct val="90000"/>
            </a:lnSpc>
            <a:spcBef>
              <a:spcPct val="0"/>
            </a:spcBef>
            <a:spcAft>
              <a:spcPct val="15000"/>
            </a:spcAft>
            <a:buNone/>
          </a:pPr>
          <a:r>
            <a:rPr lang="en-US" sz="2400" kern="1200" dirty="0">
              <a:solidFill>
                <a:schemeClr val="bg1"/>
              </a:solidFill>
              <a:latin typeface="Times New Roman"/>
              <a:cs typeface="Times New Roman"/>
            </a:rPr>
            <a:t>45* years old</a:t>
          </a:r>
        </a:p>
      </dsp:txBody>
      <dsp:txXfrm rot="-5400000">
        <a:off x="2217262" y="3521723"/>
        <a:ext cx="3909482" cy="597386"/>
      </dsp:txXfrm>
    </dsp:sp>
    <dsp:sp modelId="{75AFFBB3-D369-46CB-B37B-CF4C16A6FD1B}">
      <dsp:nvSpPr>
        <dsp:cNvPr id="0" name=""/>
        <dsp:cNvSpPr/>
      </dsp:nvSpPr>
      <dsp:spPr>
        <a:xfrm>
          <a:off x="0" y="3406653"/>
          <a:ext cx="2217262" cy="82752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rtl="0">
            <a:lnSpc>
              <a:spcPct val="90000"/>
            </a:lnSpc>
            <a:spcBef>
              <a:spcPct val="0"/>
            </a:spcBef>
            <a:spcAft>
              <a:spcPct val="35000"/>
            </a:spcAft>
            <a:buNone/>
          </a:pPr>
          <a:r>
            <a:rPr lang="en-US" sz="2400" kern="1200">
              <a:solidFill>
                <a:schemeClr val="tx1"/>
              </a:solidFill>
              <a:latin typeface="Times New Roman"/>
              <a:cs typeface="Times New Roman"/>
            </a:rPr>
            <a:t>Average age</a:t>
          </a:r>
        </a:p>
      </dsp:txBody>
      <dsp:txXfrm>
        <a:off x="40396" y="3447049"/>
        <a:ext cx="2136470" cy="746734"/>
      </dsp:txXfrm>
    </dsp:sp>
    <dsp:sp modelId="{560576D8-1913-4035-B22F-C61AFD390CB0}">
      <dsp:nvSpPr>
        <dsp:cNvPr id="0" name=""/>
        <dsp:cNvSpPr/>
      </dsp:nvSpPr>
      <dsp:spPr>
        <a:xfrm rot="5400000">
          <a:off x="3857151" y="2718419"/>
          <a:ext cx="662020" cy="3941799"/>
        </a:xfrm>
        <a:prstGeom prst="round2SameRect">
          <a:avLst/>
        </a:prstGeom>
        <a:solidFill>
          <a:srgbClr val="576F7F">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28600" lvl="1" indent="-228600" algn="l" defTabSz="1066800">
            <a:lnSpc>
              <a:spcPct val="90000"/>
            </a:lnSpc>
            <a:spcBef>
              <a:spcPct val="0"/>
            </a:spcBef>
            <a:spcAft>
              <a:spcPct val="15000"/>
            </a:spcAft>
            <a:buClrTx/>
            <a:buSzTx/>
            <a:buFontTx/>
            <a:buNone/>
          </a:pPr>
          <a:r>
            <a:rPr kumimoji="0" lang="en-US" sz="2400" b="0" i="0" u="none" strike="noStrike" kern="1200" cap="none" spc="0" normalizeH="0" baseline="0" noProof="0" dirty="0">
              <a:ln>
                <a:noFill/>
              </a:ln>
              <a:solidFill>
                <a:schemeClr val="bg1"/>
              </a:solidFill>
              <a:effectLst/>
              <a:uLnTx/>
              <a:uFillTx/>
              <a:latin typeface="Times New Roman"/>
              <a:ea typeface="+mn-ea"/>
              <a:cs typeface="Times New Roman"/>
            </a:rPr>
            <a:t>$46,400* (base, full-time)</a:t>
          </a:r>
          <a:endParaRPr lang="en-US" sz="2400" kern="1200" dirty="0">
            <a:solidFill>
              <a:schemeClr val="bg1"/>
            </a:solidFill>
            <a:latin typeface="Times New Roman"/>
            <a:cs typeface="Times New Roman"/>
          </a:endParaRPr>
        </a:p>
      </dsp:txBody>
      <dsp:txXfrm rot="-5400000">
        <a:off x="2217262" y="4390626"/>
        <a:ext cx="3909482" cy="597386"/>
      </dsp:txXfrm>
    </dsp:sp>
    <dsp:sp modelId="{18759BBA-6EB0-4687-8655-4A66C6E9531A}">
      <dsp:nvSpPr>
        <dsp:cNvPr id="0" name=""/>
        <dsp:cNvSpPr/>
      </dsp:nvSpPr>
      <dsp:spPr>
        <a:xfrm>
          <a:off x="0" y="4275555"/>
          <a:ext cx="2217262" cy="827526"/>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latin typeface="Times New Roman"/>
              <a:cs typeface="Times New Roman"/>
            </a:rPr>
            <a:t>Salary</a:t>
          </a:r>
        </a:p>
      </dsp:txBody>
      <dsp:txXfrm>
        <a:off x="40396" y="4315951"/>
        <a:ext cx="2136470" cy="7467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D85B67-B5D8-4B9A-BEA9-D5F2F88D0A1E}">
      <dsp:nvSpPr>
        <dsp:cNvPr id="0" name=""/>
        <dsp:cNvSpPr/>
      </dsp:nvSpPr>
      <dsp:spPr>
        <a:xfrm>
          <a:off x="-83694" y="196306"/>
          <a:ext cx="3224663" cy="47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21104" bIns="0" numCol="1" spcCol="1270" anchor="t" anchorCtr="0">
          <a:noAutofit/>
        </a:bodyPr>
        <a:lstStyle/>
        <a:p>
          <a:pPr marL="0" lvl="0" indent="0" algn="r" defTabSz="1244600">
            <a:lnSpc>
              <a:spcPct val="90000"/>
            </a:lnSpc>
            <a:spcBef>
              <a:spcPct val="0"/>
            </a:spcBef>
            <a:spcAft>
              <a:spcPct val="35000"/>
            </a:spcAft>
            <a:buNone/>
          </a:pPr>
          <a:r>
            <a:rPr lang="en-US" sz="2800" b="1" kern="1200">
              <a:solidFill>
                <a:srgbClr val="071D49"/>
              </a:solidFill>
              <a:latin typeface="Times New Roman"/>
              <a:cs typeface="Times New Roman"/>
            </a:rPr>
            <a:t>Stayers</a:t>
          </a:r>
        </a:p>
      </dsp:txBody>
      <dsp:txXfrm>
        <a:off x="-83694" y="196306"/>
        <a:ext cx="3224663" cy="477472"/>
      </dsp:txXfrm>
    </dsp:sp>
    <dsp:sp modelId="{2E8547D1-929B-4B1F-B738-B1C1243687FE}">
      <dsp:nvSpPr>
        <dsp:cNvPr id="0" name=""/>
        <dsp:cNvSpPr/>
      </dsp:nvSpPr>
      <dsp:spPr>
        <a:xfrm>
          <a:off x="446917" y="769891"/>
          <a:ext cx="2976679" cy="3224663"/>
        </a:xfrm>
        <a:prstGeom prst="rect">
          <a:avLst/>
        </a:prstGeom>
        <a:solidFill>
          <a:srgbClr val="071D4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421104" rIns="192024" bIns="192024" numCol="1" spcCol="1270" anchor="t" anchorCtr="0">
          <a:noAutofit/>
        </a:bodyPr>
        <a:lstStyle/>
        <a:p>
          <a:pPr marL="0" lvl="1" indent="0" algn="l" defTabSz="1200150" rtl="0">
            <a:lnSpc>
              <a:spcPct val="90000"/>
            </a:lnSpc>
            <a:spcBef>
              <a:spcPct val="0"/>
            </a:spcBef>
            <a:spcAft>
              <a:spcPct val="15000"/>
            </a:spcAft>
            <a:buNone/>
          </a:pPr>
          <a:r>
            <a:rPr lang="en-US" sz="2700" kern="1200">
              <a:solidFill>
                <a:schemeClr val="bg1"/>
              </a:solidFill>
              <a:latin typeface="Times New Roman"/>
              <a:cs typeface="Times New Roman"/>
            </a:rPr>
            <a:t>Worked as a principal/teacher in the </a:t>
          </a:r>
          <a:r>
            <a:rPr lang="en-US" sz="2700" b="1" kern="1200">
              <a:solidFill>
                <a:schemeClr val="bg1"/>
              </a:solidFill>
              <a:latin typeface="Times New Roman"/>
              <a:ea typeface="+mn-ea"/>
              <a:cs typeface="Times New Roman"/>
            </a:rPr>
            <a:t>same school </a:t>
          </a:r>
          <a:r>
            <a:rPr lang="en-US" sz="2700" kern="1200">
              <a:solidFill>
                <a:schemeClr val="bg1"/>
              </a:solidFill>
              <a:latin typeface="Times New Roman"/>
              <a:cs typeface="Times New Roman"/>
            </a:rPr>
            <a:t>during the 2020-21 and 2021-22 school years</a:t>
          </a:r>
        </a:p>
      </dsp:txBody>
      <dsp:txXfrm>
        <a:off x="446917" y="769891"/>
        <a:ext cx="2976679" cy="3224663"/>
      </dsp:txXfrm>
    </dsp:sp>
    <dsp:sp modelId="{7B3E560B-67F9-49CB-9291-2C3A8D03CB35}">
      <dsp:nvSpPr>
        <dsp:cNvPr id="0" name=""/>
        <dsp:cNvSpPr/>
      </dsp:nvSpPr>
      <dsp:spPr>
        <a:xfrm>
          <a:off x="206841" y="0"/>
          <a:ext cx="954944" cy="954944"/>
        </a:xfrm>
        <a:prstGeom prst="rect">
          <a:avLst/>
        </a:prstGeom>
        <a:blipFill>
          <a:blip xmlns:r="http://schemas.openxmlformats.org/officeDocument/2006/relationships" r:embed="rId1">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38100" cap="flat" cmpd="sng" algn="ctr">
          <a:solidFill>
            <a:srgbClr val="071D49"/>
          </a:solidFill>
          <a:prstDash val="solid"/>
        </a:ln>
        <a:effectLst/>
      </dsp:spPr>
      <dsp:style>
        <a:lnRef idx="2">
          <a:scrgbClr r="0" g="0" b="0"/>
        </a:lnRef>
        <a:fillRef idx="1">
          <a:scrgbClr r="0" g="0" b="0"/>
        </a:fillRef>
        <a:effectRef idx="0">
          <a:scrgbClr r="0" g="0" b="0"/>
        </a:effectRef>
        <a:fontRef idx="minor"/>
      </dsp:style>
    </dsp:sp>
    <dsp:sp modelId="{95605958-5BD2-408E-B5F3-C6F8DA0F1427}">
      <dsp:nvSpPr>
        <dsp:cNvPr id="0" name=""/>
        <dsp:cNvSpPr/>
      </dsp:nvSpPr>
      <dsp:spPr>
        <a:xfrm>
          <a:off x="3778118" y="190986"/>
          <a:ext cx="3224663" cy="47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21104" bIns="0" numCol="1" spcCol="1270" anchor="t" anchorCtr="0">
          <a:noAutofit/>
        </a:bodyPr>
        <a:lstStyle/>
        <a:p>
          <a:pPr marL="0" lvl="0" indent="0" algn="r" defTabSz="1244600">
            <a:lnSpc>
              <a:spcPct val="90000"/>
            </a:lnSpc>
            <a:spcBef>
              <a:spcPct val="0"/>
            </a:spcBef>
            <a:spcAft>
              <a:spcPct val="35000"/>
            </a:spcAft>
            <a:buNone/>
          </a:pPr>
          <a:r>
            <a:rPr lang="en-US" sz="2800" b="1" kern="1200">
              <a:solidFill>
                <a:srgbClr val="00833D"/>
              </a:solidFill>
              <a:latin typeface="Times New Roman"/>
              <a:ea typeface="+mn-ea"/>
              <a:cs typeface="Times New Roman"/>
            </a:rPr>
            <a:t>Movers</a:t>
          </a:r>
        </a:p>
      </dsp:txBody>
      <dsp:txXfrm>
        <a:off x="3778118" y="190986"/>
        <a:ext cx="3224663" cy="477472"/>
      </dsp:txXfrm>
    </dsp:sp>
    <dsp:sp modelId="{9F44F500-0DBD-4F5F-AB33-0E57E0ABD76E}">
      <dsp:nvSpPr>
        <dsp:cNvPr id="0" name=""/>
        <dsp:cNvSpPr/>
      </dsp:nvSpPr>
      <dsp:spPr>
        <a:xfrm>
          <a:off x="4322539" y="769891"/>
          <a:ext cx="2805773" cy="3224663"/>
        </a:xfrm>
        <a:prstGeom prst="rect">
          <a:avLst/>
        </a:prstGeom>
        <a:solidFill>
          <a:srgbClr val="00833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421104" rIns="192024" bIns="192024" numCol="1" spcCol="1270" anchor="t" anchorCtr="0">
          <a:noAutofit/>
        </a:bodyPr>
        <a:lstStyle/>
        <a:p>
          <a:pPr marL="0" lvl="1" indent="0" algn="l" defTabSz="1200150" rtl="0">
            <a:lnSpc>
              <a:spcPct val="90000"/>
            </a:lnSpc>
            <a:spcBef>
              <a:spcPct val="0"/>
            </a:spcBef>
            <a:spcAft>
              <a:spcPct val="15000"/>
            </a:spcAft>
            <a:buNone/>
          </a:pPr>
          <a:r>
            <a:rPr lang="en-US" sz="2700" kern="1200">
              <a:solidFill>
                <a:schemeClr val="bg1"/>
              </a:solidFill>
              <a:latin typeface="Times New Roman"/>
              <a:cs typeface="Times New Roman"/>
            </a:rPr>
            <a:t>Moved to </a:t>
          </a:r>
          <a:r>
            <a:rPr lang="en-US" sz="2700" b="1" kern="1200">
              <a:solidFill>
                <a:schemeClr val="bg1"/>
              </a:solidFill>
              <a:latin typeface="Times New Roman"/>
              <a:cs typeface="Times New Roman"/>
            </a:rPr>
            <a:t>another school</a:t>
          </a:r>
          <a:r>
            <a:rPr lang="en-US" sz="2700" kern="1200">
              <a:solidFill>
                <a:schemeClr val="bg1"/>
              </a:solidFill>
              <a:latin typeface="Times New Roman"/>
              <a:cs typeface="Times New Roman"/>
            </a:rPr>
            <a:t> but remained a principal/teacher during the 2021–22 school year</a:t>
          </a:r>
        </a:p>
      </dsp:txBody>
      <dsp:txXfrm>
        <a:off x="4322539" y="769891"/>
        <a:ext cx="2805773" cy="3224663"/>
      </dsp:txXfrm>
    </dsp:sp>
    <dsp:sp modelId="{9665235F-017E-46A6-ADEB-5405CC1FE1C7}">
      <dsp:nvSpPr>
        <dsp:cNvPr id="0" name=""/>
        <dsp:cNvSpPr/>
      </dsp:nvSpPr>
      <dsp:spPr>
        <a:xfrm>
          <a:off x="4058794" y="0"/>
          <a:ext cx="954944" cy="954944"/>
        </a:xfrm>
        <a:prstGeom prst="rect">
          <a:avLst/>
        </a:prstGeom>
        <a:blipFill>
          <a:blip xmlns:r="http://schemas.openxmlformats.org/officeDocument/2006/relationships" r:embed="rId3">
            <a:duotone>
              <a:prstClr val="black"/>
              <a:schemeClr val="accent6">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38100" cap="flat" cmpd="sng" algn="ctr">
          <a:solidFill>
            <a:srgbClr val="00833D"/>
          </a:solidFill>
          <a:prstDash val="solid"/>
        </a:ln>
        <a:effectLst/>
      </dsp:spPr>
      <dsp:style>
        <a:lnRef idx="2">
          <a:scrgbClr r="0" g="0" b="0"/>
        </a:lnRef>
        <a:fillRef idx="1">
          <a:scrgbClr r="0" g="0" b="0"/>
        </a:fillRef>
        <a:effectRef idx="0">
          <a:scrgbClr r="0" g="0" b="0"/>
        </a:effectRef>
        <a:fontRef idx="minor"/>
      </dsp:style>
    </dsp:sp>
    <dsp:sp modelId="{D35E8859-2B3B-4D23-B512-70C65C50C437}">
      <dsp:nvSpPr>
        <dsp:cNvPr id="0" name=""/>
        <dsp:cNvSpPr/>
      </dsp:nvSpPr>
      <dsp:spPr>
        <a:xfrm>
          <a:off x="7251259" y="196306"/>
          <a:ext cx="3224663" cy="477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421104" bIns="0" numCol="1" spcCol="1270" anchor="t" anchorCtr="0">
          <a:noAutofit/>
        </a:bodyPr>
        <a:lstStyle/>
        <a:p>
          <a:pPr marL="0" lvl="0" indent="0" algn="r" defTabSz="1244600">
            <a:lnSpc>
              <a:spcPct val="90000"/>
            </a:lnSpc>
            <a:spcBef>
              <a:spcPct val="0"/>
            </a:spcBef>
            <a:spcAft>
              <a:spcPct val="35000"/>
            </a:spcAft>
            <a:buNone/>
          </a:pPr>
          <a:r>
            <a:rPr lang="en-US" sz="2800" b="1" kern="1200">
              <a:solidFill>
                <a:srgbClr val="FBB03B"/>
              </a:solidFill>
              <a:latin typeface="Times New Roman"/>
              <a:ea typeface="+mn-ea"/>
              <a:cs typeface="Times New Roman"/>
            </a:rPr>
            <a:t>Leavers</a:t>
          </a:r>
        </a:p>
      </dsp:txBody>
      <dsp:txXfrm>
        <a:off x="7251259" y="196306"/>
        <a:ext cx="3224663" cy="477472"/>
      </dsp:txXfrm>
    </dsp:sp>
    <dsp:sp modelId="{83FBEBD9-301A-4507-92E3-7255A9FA3146}">
      <dsp:nvSpPr>
        <dsp:cNvPr id="0" name=""/>
        <dsp:cNvSpPr/>
      </dsp:nvSpPr>
      <dsp:spPr>
        <a:xfrm>
          <a:off x="7972101" y="769891"/>
          <a:ext cx="2916079" cy="3224663"/>
        </a:xfrm>
        <a:prstGeom prst="rect">
          <a:avLst/>
        </a:prstGeom>
        <a:solidFill>
          <a:srgbClr val="FBB03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421104" rIns="192024" bIns="192024" numCol="1" spcCol="1270" anchor="t" anchorCtr="0">
          <a:noAutofit/>
        </a:bodyPr>
        <a:lstStyle/>
        <a:p>
          <a:pPr marL="0" lvl="1" indent="0" algn="l" defTabSz="1200150" rtl="0">
            <a:lnSpc>
              <a:spcPct val="90000"/>
            </a:lnSpc>
            <a:spcBef>
              <a:spcPct val="0"/>
            </a:spcBef>
            <a:spcAft>
              <a:spcPct val="15000"/>
            </a:spcAft>
            <a:buNone/>
          </a:pPr>
          <a:r>
            <a:rPr lang="en-US" sz="2700" b="1" kern="1200">
              <a:solidFill>
                <a:schemeClr val="bg1"/>
              </a:solidFill>
              <a:latin typeface="Times New Roman"/>
              <a:ea typeface="+mn-ea"/>
              <a:cs typeface="Times New Roman"/>
            </a:rPr>
            <a:t>Left the profession</a:t>
          </a:r>
          <a:r>
            <a:rPr lang="en-US" sz="2700" kern="1200">
              <a:solidFill>
                <a:schemeClr val="bg1"/>
              </a:solidFill>
              <a:latin typeface="Times New Roman"/>
              <a:cs typeface="Times New Roman"/>
            </a:rPr>
            <a:t>; no longer working as a principal/teacher during the 2021–22 school year</a:t>
          </a:r>
        </a:p>
      </dsp:txBody>
      <dsp:txXfrm>
        <a:off x="7972101" y="769891"/>
        <a:ext cx="2916079" cy="3224663"/>
      </dsp:txXfrm>
    </dsp:sp>
    <dsp:sp modelId="{E8E010E6-2E0B-4FAE-9E98-767B77D4292C}">
      <dsp:nvSpPr>
        <dsp:cNvPr id="0" name=""/>
        <dsp:cNvSpPr/>
      </dsp:nvSpPr>
      <dsp:spPr>
        <a:xfrm>
          <a:off x="7750159" y="0"/>
          <a:ext cx="954944" cy="954944"/>
        </a:xfrm>
        <a:prstGeom prst="rect">
          <a:avLst/>
        </a:prstGeom>
        <a:blipFill>
          <a:blip xmlns:r="http://schemas.openxmlformats.org/officeDocument/2006/relationships" r:embed="rId5">
            <a:alphaModFix/>
            <a:duotone>
              <a:prstClr val="black"/>
              <a:schemeClr val="accent4">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38100" cap="flat" cmpd="sng" algn="ctr">
          <a:solidFill>
            <a:srgbClr val="FBB03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0.28199</cdr:y>
    </cdr:from>
    <cdr:to>
      <cdr:x>1</cdr:x>
      <cdr:y>0.28199</cdr:y>
    </cdr:to>
    <cdr:cxnSp macro="">
      <cdr:nvCxnSpPr>
        <cdr:cNvPr id="2" name="Straight Connector 1">
          <a:extLst xmlns:a="http://schemas.openxmlformats.org/drawingml/2006/main">
            <a:ext uri="{FF2B5EF4-FFF2-40B4-BE49-F238E27FC236}">
              <a16:creationId xmlns:a16="http://schemas.microsoft.com/office/drawing/2014/main" id="{85215533-3CBD-96DE-F95D-DE809A3150A0}"/>
            </a:ext>
          </a:extLst>
        </cdr:cNvPr>
        <cdr:cNvCxnSpPr/>
      </cdr:nvCxnSpPr>
      <cdr:spPr>
        <a:xfrm xmlns:a="http://schemas.openxmlformats.org/drawingml/2006/main">
          <a:off x="0" y="1113816"/>
          <a:ext cx="5563540" cy="0"/>
        </a:xfrm>
        <a:prstGeom xmlns:a="http://schemas.openxmlformats.org/drawingml/2006/main" prst="line">
          <a:avLst/>
        </a:prstGeom>
        <a:ln xmlns:a="http://schemas.openxmlformats.org/drawingml/2006/main" w="57150">
          <a:solidFill>
            <a:srgbClr val="FBB03B"/>
          </a:solidFill>
          <a:prstDash val="dashDot"/>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0.16912</cdr:x>
      <cdr:y>0.17085</cdr:y>
    </cdr:from>
    <cdr:to>
      <cdr:x>0.77079</cdr:x>
      <cdr:y>0.26436</cdr:y>
    </cdr:to>
    <cdr:sp macro="" textlink="">
      <cdr:nvSpPr>
        <cdr:cNvPr id="3" name="TextBox 8">
          <a:extLst xmlns:a="http://schemas.openxmlformats.org/drawingml/2006/main">
            <a:ext uri="{FF2B5EF4-FFF2-40B4-BE49-F238E27FC236}">
              <a16:creationId xmlns:a16="http://schemas.microsoft.com/office/drawing/2014/main" id="{08D80800-14DF-016E-D91D-161DA7F5F005}"/>
            </a:ext>
          </a:extLst>
        </cdr:cNvPr>
        <cdr:cNvSpPr txBox="1"/>
      </cdr:nvSpPr>
      <cdr:spPr>
        <a:xfrm xmlns:a="http://schemas.openxmlformats.org/drawingml/2006/main">
          <a:off x="940905" y="674813"/>
          <a:ext cx="3347391" cy="369332"/>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1219261" rtl="0" eaLnBrk="1" latinLnBrk="0" hangingPunct="1">
            <a:defRPr sz="4800" kern="1200">
              <a:solidFill>
                <a:schemeClr val="tx1"/>
              </a:solidFill>
              <a:latin typeface="+mn-lt"/>
              <a:ea typeface="+mn-ea"/>
              <a:cs typeface="+mn-cs"/>
            </a:defRPr>
          </a:lvl1pPr>
          <a:lvl2pPr marL="1219261" algn="l" defTabSz="1219261" rtl="0" eaLnBrk="1" latinLnBrk="0" hangingPunct="1">
            <a:defRPr sz="4800" kern="1200">
              <a:solidFill>
                <a:schemeClr val="tx1"/>
              </a:solidFill>
              <a:latin typeface="+mn-lt"/>
              <a:ea typeface="+mn-ea"/>
              <a:cs typeface="+mn-cs"/>
            </a:defRPr>
          </a:lvl2pPr>
          <a:lvl3pPr marL="2438522" algn="l" defTabSz="1219261" rtl="0" eaLnBrk="1" latinLnBrk="0" hangingPunct="1">
            <a:defRPr sz="4800" kern="1200">
              <a:solidFill>
                <a:schemeClr val="tx1"/>
              </a:solidFill>
              <a:latin typeface="+mn-lt"/>
              <a:ea typeface="+mn-ea"/>
              <a:cs typeface="+mn-cs"/>
            </a:defRPr>
          </a:lvl3pPr>
          <a:lvl4pPr marL="3657783" algn="l" defTabSz="1219261" rtl="0" eaLnBrk="1" latinLnBrk="0" hangingPunct="1">
            <a:defRPr sz="4800" kern="1200">
              <a:solidFill>
                <a:schemeClr val="tx1"/>
              </a:solidFill>
              <a:latin typeface="+mn-lt"/>
              <a:ea typeface="+mn-ea"/>
              <a:cs typeface="+mn-cs"/>
            </a:defRPr>
          </a:lvl4pPr>
          <a:lvl5pPr marL="4877044" algn="l" defTabSz="1219261" rtl="0" eaLnBrk="1" latinLnBrk="0" hangingPunct="1">
            <a:defRPr sz="4800" kern="1200">
              <a:solidFill>
                <a:schemeClr val="tx1"/>
              </a:solidFill>
              <a:latin typeface="+mn-lt"/>
              <a:ea typeface="+mn-ea"/>
              <a:cs typeface="+mn-cs"/>
            </a:defRPr>
          </a:lvl5pPr>
          <a:lvl6pPr marL="6096305" algn="l" defTabSz="1219261" rtl="0" eaLnBrk="1" latinLnBrk="0" hangingPunct="1">
            <a:defRPr sz="4800" kern="1200">
              <a:solidFill>
                <a:schemeClr val="tx1"/>
              </a:solidFill>
              <a:latin typeface="+mn-lt"/>
              <a:ea typeface="+mn-ea"/>
              <a:cs typeface="+mn-cs"/>
            </a:defRPr>
          </a:lvl6pPr>
          <a:lvl7pPr marL="7315566" algn="l" defTabSz="1219261" rtl="0" eaLnBrk="1" latinLnBrk="0" hangingPunct="1">
            <a:defRPr sz="4800" kern="1200">
              <a:solidFill>
                <a:schemeClr val="tx1"/>
              </a:solidFill>
              <a:latin typeface="+mn-lt"/>
              <a:ea typeface="+mn-ea"/>
              <a:cs typeface="+mn-cs"/>
            </a:defRPr>
          </a:lvl7pPr>
          <a:lvl8pPr marL="8534827" algn="l" defTabSz="1219261" rtl="0" eaLnBrk="1" latinLnBrk="0" hangingPunct="1">
            <a:defRPr sz="4800" kern="1200">
              <a:solidFill>
                <a:schemeClr val="tx1"/>
              </a:solidFill>
              <a:latin typeface="+mn-lt"/>
              <a:ea typeface="+mn-ea"/>
              <a:cs typeface="+mn-cs"/>
            </a:defRPr>
          </a:lvl8pPr>
          <a:lvl9pPr marL="9754088" algn="l" defTabSz="1219261" rtl="0" eaLnBrk="1" latinLnBrk="0" hangingPunct="1">
            <a:defRPr sz="4800" kern="1200">
              <a:solidFill>
                <a:schemeClr val="tx1"/>
              </a:solidFill>
              <a:latin typeface="+mn-lt"/>
              <a:ea typeface="+mn-ea"/>
              <a:cs typeface="+mn-cs"/>
            </a:defRPr>
          </a:lvl9pPr>
        </a:lstStyle>
        <a:p xmlns:a="http://schemas.openxmlformats.org/drawingml/2006/main">
          <a:r>
            <a:rPr lang="en-US" sz="1800" dirty="0">
              <a:solidFill>
                <a:schemeClr val="tx2"/>
              </a:solidFill>
              <a:latin typeface="Times New Roman" panose="02020603050405020304" pitchFamily="18" charset="0"/>
              <a:cs typeface="Times New Roman" panose="02020603050405020304" pitchFamily="18" charset="0"/>
            </a:rPr>
            <a:t>Overall participation rate = 28.2%</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3F375-CC3D-4995-810C-331EAF27F39E}" type="datetimeFigureOut">
              <a:rPr lang="en-US" smtClean="0"/>
              <a:t>3/12/2024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70">
                <a:latin typeface="Times New Roman" panose="02020603050405020304" pitchFamily="18" charset="0"/>
                <a:cs typeface="Times New Roman" panose="02020603050405020304" pitchFamily="18" charset="0"/>
              </a:defRPr>
            </a:lvl1pPr>
          </a:lstStyle>
          <a:p>
            <a:fld id="{80331BFC-2B0C-4CF1-AC1A-B0BF2067BCB9}" type="slidenum">
              <a:rPr lang="en-US" smtClean="0"/>
              <a:pPr/>
              <a:t>‹#›</a:t>
            </a:fld>
            <a:endParaRPr lang="en-US" dirty="0"/>
          </a:p>
        </p:txBody>
      </p:sp>
    </p:spTree>
    <p:extLst>
      <p:ext uri="{BB962C8B-B14F-4D97-AF65-F5344CB8AC3E}">
        <p14:creationId xmlns:p14="http://schemas.microsoft.com/office/powerpoint/2010/main" val="1315461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994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46DF8-6F8E-6FF8-7FFE-D32ED2B8C9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C9BEC-FBA0-372D-C9E7-A1E88B5813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99802C-AE27-3CB6-BA7C-59F3282BA5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5AC19C-8084-2C20-E42C-F8C98D793A69}"/>
              </a:ext>
            </a:extLst>
          </p:cNvPr>
          <p:cNvSpPr>
            <a:spLocks noGrp="1"/>
          </p:cNvSpPr>
          <p:nvPr>
            <p:ph type="sldNum" sz="quarter" idx="5"/>
          </p:nvPr>
        </p:nvSpPr>
        <p:spPr/>
        <p:txBody>
          <a:bodyPr/>
          <a:lstStyle/>
          <a:p>
            <a:fld id="{A6AAEBBC-C38A-418B-9DCA-8E9FA5A37727}" type="slidenum">
              <a:rPr lang="en-US" smtClean="0"/>
              <a:t>10</a:t>
            </a:fld>
            <a:endParaRPr lang="en-US"/>
          </a:p>
        </p:txBody>
      </p:sp>
    </p:spTree>
    <p:extLst>
      <p:ext uri="{BB962C8B-B14F-4D97-AF65-F5344CB8AC3E}">
        <p14:creationId xmlns:p14="http://schemas.microsoft.com/office/powerpoint/2010/main" val="21356786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265" indent="-342265">
              <a:lnSpc>
                <a:spcPct val="90000"/>
              </a:lnSpc>
              <a:spcBef>
                <a:spcPts val="1000"/>
              </a:spcBef>
              <a:buFont typeface="Arial"/>
              <a:buChar char="•"/>
              <a:defRPr/>
            </a:pPr>
            <a:endParaRPr lang="en-US" dirty="0">
              <a:solidFill>
                <a:srgbClr val="08519C"/>
              </a:solidFill>
              <a:cs typeface="Calibri"/>
            </a:endParaRPr>
          </a:p>
        </p:txBody>
      </p:sp>
    </p:spTree>
    <p:extLst>
      <p:ext uri="{BB962C8B-B14F-4D97-AF65-F5344CB8AC3E}">
        <p14:creationId xmlns:p14="http://schemas.microsoft.com/office/powerpoint/2010/main" val="113546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31BFC-2B0C-4CF1-AC1A-B0BF2067B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015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31BFC-2B0C-4CF1-AC1A-B0BF2067B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7692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31BFC-2B0C-4CF1-AC1A-B0BF2067B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70155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31BFC-2B0C-4CF1-AC1A-B0BF2067BC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131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0AA60-71E0-094D-7DD8-ACDC72F7B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39C0C-AAD5-4CA5-B93E-0E6BCD43E7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DA4EB4-7D9C-A202-92AC-1DE5DEF3AD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1F01AA-E096-E661-9076-5A4EA565F8FA}"/>
              </a:ext>
            </a:extLst>
          </p:cNvPr>
          <p:cNvSpPr>
            <a:spLocks noGrp="1"/>
          </p:cNvSpPr>
          <p:nvPr>
            <p:ph type="sldNum" sz="quarter" idx="5"/>
          </p:nvPr>
        </p:nvSpPr>
        <p:spPr/>
        <p:txBody>
          <a:bodyPr/>
          <a:lstStyle/>
          <a:p>
            <a:fld id="{A6AAEBBC-C38A-418B-9DCA-8E9FA5A37727}" type="slidenum">
              <a:rPr lang="en-US" smtClean="0"/>
              <a:t>16</a:t>
            </a:fld>
            <a:endParaRPr lang="en-US"/>
          </a:p>
        </p:txBody>
      </p:sp>
    </p:spTree>
    <p:extLst>
      <p:ext uri="{BB962C8B-B14F-4D97-AF65-F5344CB8AC3E}">
        <p14:creationId xmlns:p14="http://schemas.microsoft.com/office/powerpoint/2010/main" val="2426033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latin typeface="Publico Text"/>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6AAEBBC-C38A-418B-9DCA-8E9FA5A37727}" type="slidenum">
              <a:rPr lang="en-US" smtClean="0"/>
              <a:t>17</a:t>
            </a:fld>
            <a:endParaRPr lang="en-US"/>
          </a:p>
        </p:txBody>
      </p:sp>
    </p:spTree>
    <p:extLst>
      <p:ext uri="{BB962C8B-B14F-4D97-AF65-F5344CB8AC3E}">
        <p14:creationId xmlns:p14="http://schemas.microsoft.com/office/powerpoint/2010/main" val="456832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18</a:t>
            </a:fld>
            <a:endParaRPr lang="en-US"/>
          </a:p>
        </p:txBody>
      </p:sp>
    </p:spTree>
    <p:extLst>
      <p:ext uri="{BB962C8B-B14F-4D97-AF65-F5344CB8AC3E}">
        <p14:creationId xmlns:p14="http://schemas.microsoft.com/office/powerpoint/2010/main" val="1065356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19</a:t>
            </a:fld>
            <a:endParaRPr lang="en-US"/>
          </a:p>
        </p:txBody>
      </p:sp>
    </p:spTree>
    <p:extLst>
      <p:ext uri="{BB962C8B-B14F-4D97-AF65-F5344CB8AC3E}">
        <p14:creationId xmlns:p14="http://schemas.microsoft.com/office/powerpoint/2010/main" val="1145392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Aft>
                <a:spcPts val="1200"/>
              </a:spcAft>
            </a:pPr>
            <a:endParaRPr lang="en-US" dirty="0"/>
          </a:p>
        </p:txBody>
      </p:sp>
      <p:sp>
        <p:nvSpPr>
          <p:cNvPr id="4" name="Slide Number Placeholder 3"/>
          <p:cNvSpPr>
            <a:spLocks noGrp="1"/>
          </p:cNvSpPr>
          <p:nvPr>
            <p:ph type="sldNum" sz="quarter" idx="10"/>
          </p:nvPr>
        </p:nvSpPr>
        <p:spPr/>
        <p:txBody>
          <a:bodyPr/>
          <a:lstStyle/>
          <a:p>
            <a:fld id="{58B1A2E1-D308-4FC8-B6C7-C438C6BB6A8C}"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499054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6AAEBBC-C38A-418B-9DCA-8E9FA5A37727}" type="slidenum">
              <a:rPr lang="en-US" smtClean="0"/>
              <a:t>20</a:t>
            </a:fld>
            <a:endParaRPr lang="en-US"/>
          </a:p>
        </p:txBody>
      </p:sp>
    </p:spTree>
    <p:extLst>
      <p:ext uri="{BB962C8B-B14F-4D97-AF65-F5344CB8AC3E}">
        <p14:creationId xmlns:p14="http://schemas.microsoft.com/office/powerpoint/2010/main" val="26941188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cs typeface="Calibri"/>
            </a:endParaRPr>
          </a:p>
        </p:txBody>
      </p:sp>
      <p:sp>
        <p:nvSpPr>
          <p:cNvPr id="4" name="Slide Number Placeholder 3"/>
          <p:cNvSpPr>
            <a:spLocks noGrp="1"/>
          </p:cNvSpPr>
          <p:nvPr>
            <p:ph type="sldNum" sz="quarter" idx="5"/>
          </p:nvPr>
        </p:nvSpPr>
        <p:spPr/>
        <p:txBody>
          <a:bodyPr/>
          <a:lstStyle/>
          <a:p>
            <a:fld id="{A6AAEBBC-C38A-418B-9DCA-8E9FA5A37727}" type="slidenum">
              <a:rPr lang="en-US" smtClean="0"/>
              <a:t>21</a:t>
            </a:fld>
            <a:endParaRPr lang="en-US"/>
          </a:p>
        </p:txBody>
      </p:sp>
    </p:spTree>
    <p:extLst>
      <p:ext uri="{BB962C8B-B14F-4D97-AF65-F5344CB8AC3E}">
        <p14:creationId xmlns:p14="http://schemas.microsoft.com/office/powerpoint/2010/main" val="124258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22</a:t>
            </a:fld>
            <a:endParaRPr lang="en-US"/>
          </a:p>
        </p:txBody>
      </p:sp>
    </p:spTree>
    <p:extLst>
      <p:ext uri="{BB962C8B-B14F-4D97-AF65-F5344CB8AC3E}">
        <p14:creationId xmlns:p14="http://schemas.microsoft.com/office/powerpoint/2010/main" val="8328753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23</a:t>
            </a:fld>
            <a:endParaRPr lang="en-US"/>
          </a:p>
        </p:txBody>
      </p:sp>
    </p:spTree>
    <p:extLst>
      <p:ext uri="{BB962C8B-B14F-4D97-AF65-F5344CB8AC3E}">
        <p14:creationId xmlns:p14="http://schemas.microsoft.com/office/powerpoint/2010/main" val="3423308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24</a:t>
            </a:fld>
            <a:endParaRPr lang="en-US"/>
          </a:p>
        </p:txBody>
      </p:sp>
    </p:spTree>
    <p:extLst>
      <p:ext uri="{BB962C8B-B14F-4D97-AF65-F5344CB8AC3E}">
        <p14:creationId xmlns:p14="http://schemas.microsoft.com/office/powerpoint/2010/main" val="12430554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25</a:t>
            </a:fld>
            <a:endParaRPr lang="en-US"/>
          </a:p>
        </p:txBody>
      </p:sp>
    </p:spTree>
    <p:extLst>
      <p:ext uri="{BB962C8B-B14F-4D97-AF65-F5344CB8AC3E}">
        <p14:creationId xmlns:p14="http://schemas.microsoft.com/office/powerpoint/2010/main" val="25582099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26</a:t>
            </a:fld>
            <a:endParaRPr lang="en-US"/>
          </a:p>
        </p:txBody>
      </p:sp>
    </p:spTree>
    <p:extLst>
      <p:ext uri="{BB962C8B-B14F-4D97-AF65-F5344CB8AC3E}">
        <p14:creationId xmlns:p14="http://schemas.microsoft.com/office/powerpoint/2010/main" val="15026774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6AAEBBC-C38A-418B-9DCA-8E9FA5A37727}" type="slidenum">
              <a:rPr lang="en-US" smtClean="0"/>
              <a:t>27</a:t>
            </a:fld>
            <a:endParaRPr lang="en-US"/>
          </a:p>
        </p:txBody>
      </p:sp>
    </p:spTree>
    <p:extLst>
      <p:ext uri="{BB962C8B-B14F-4D97-AF65-F5344CB8AC3E}">
        <p14:creationId xmlns:p14="http://schemas.microsoft.com/office/powerpoint/2010/main" val="25964135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28</a:t>
            </a:fld>
            <a:endParaRPr lang="en-US"/>
          </a:p>
        </p:txBody>
      </p:sp>
    </p:spTree>
    <p:extLst>
      <p:ext uri="{BB962C8B-B14F-4D97-AF65-F5344CB8AC3E}">
        <p14:creationId xmlns:p14="http://schemas.microsoft.com/office/powerpoint/2010/main" val="32219021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29</a:t>
            </a:fld>
            <a:endParaRPr lang="en-US"/>
          </a:p>
        </p:txBody>
      </p:sp>
    </p:spTree>
    <p:extLst>
      <p:ext uri="{BB962C8B-B14F-4D97-AF65-F5344CB8AC3E}">
        <p14:creationId xmlns:p14="http://schemas.microsoft.com/office/powerpoint/2010/main" val="1438290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DC07B-0A9F-CE2D-F932-1171DABB7C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CCC06D-3879-C3A5-E09D-3A2BD9AD2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230563-1B72-B195-70F8-76E19E1785A7}"/>
              </a:ext>
            </a:extLst>
          </p:cNvPr>
          <p:cNvSpPr>
            <a:spLocks noGrp="1"/>
          </p:cNvSpPr>
          <p:nvPr>
            <p:ph type="body" idx="1"/>
          </p:nvPr>
        </p:nvSpPr>
        <p:spPr/>
        <p:txBody>
          <a:bodyPr/>
          <a:lstStyle/>
          <a:p>
            <a:pPr marL="684530" indent="-684530" algn="l">
              <a:lnSpc>
                <a:spcPct val="50000"/>
              </a:lnSpc>
              <a:spcAft>
                <a:spcPts val="1800"/>
              </a:spcAft>
            </a:pPr>
            <a:endParaRPr lang="en-US" sz="4800" b="0" i="0" dirty="0">
              <a:solidFill>
                <a:srgbClr val="333333"/>
              </a:solidFill>
              <a:effectLst/>
              <a:latin typeface="Arial"/>
              <a:cs typeface="Arial"/>
            </a:endParaRPr>
          </a:p>
        </p:txBody>
      </p:sp>
    </p:spTree>
    <p:extLst>
      <p:ext uri="{BB962C8B-B14F-4D97-AF65-F5344CB8AC3E}">
        <p14:creationId xmlns:p14="http://schemas.microsoft.com/office/powerpoint/2010/main" val="1187925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trike="noStrike" dirty="0"/>
          </a:p>
        </p:txBody>
      </p:sp>
    </p:spTree>
    <p:extLst>
      <p:ext uri="{BB962C8B-B14F-4D97-AF65-F5344CB8AC3E}">
        <p14:creationId xmlns:p14="http://schemas.microsoft.com/office/powerpoint/2010/main" val="23711102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51D13F-1B1C-4D7B-9AAE-DBF673D912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10993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51D13F-1B1C-4D7B-9AAE-DBF673D912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5119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51D13F-1B1C-4D7B-9AAE-DBF673D912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91730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51D13F-1B1C-4D7B-9AAE-DBF673D912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22896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62043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51D13F-1B1C-4D7B-9AAE-DBF673D9127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10993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09681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333333"/>
              </a:solidFill>
              <a:latin typeface="Roboto"/>
              <a:ea typeface="Roboto"/>
              <a:cs typeface="Roboto"/>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5166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39</a:t>
            </a:fld>
            <a:endParaRPr lang="en-US"/>
          </a:p>
        </p:txBody>
      </p:sp>
    </p:spTree>
    <p:extLst>
      <p:ext uri="{BB962C8B-B14F-4D97-AF65-F5344CB8AC3E}">
        <p14:creationId xmlns:p14="http://schemas.microsoft.com/office/powerpoint/2010/main" val="2313037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4</a:t>
            </a:fld>
            <a:endParaRPr lang="en-US"/>
          </a:p>
        </p:txBody>
      </p:sp>
    </p:spTree>
    <p:extLst>
      <p:ext uri="{BB962C8B-B14F-4D97-AF65-F5344CB8AC3E}">
        <p14:creationId xmlns:p14="http://schemas.microsoft.com/office/powerpoint/2010/main" val="12062043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F91FA-2979-2186-38D3-76490ED5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3A4E6-AFBF-54F0-3276-78C865967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7F704-1697-6773-0284-78BEEE9D5A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63CADB-8D28-8995-4FD7-2F9C10133F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1246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87B1C-0890-16CE-74ED-301F0C8B45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03F31-1CDA-BC6F-7B04-0167681625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25DA27-26BC-1600-6FB8-E6ACB50FFB16}"/>
              </a:ext>
            </a:extLst>
          </p:cNvPr>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Tree>
    <p:extLst>
      <p:ext uri="{BB962C8B-B14F-4D97-AF65-F5344CB8AC3E}">
        <p14:creationId xmlns:p14="http://schemas.microsoft.com/office/powerpoint/2010/main" val="37743901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2DB1B-C1BE-74D4-8599-8D7AA902C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33BED-DBB2-F242-7C48-7ADE81425D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9ACE8-F31C-8308-CB7A-DF63B18A39AD}"/>
              </a:ext>
            </a:extLst>
          </p:cNvPr>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Tree>
    <p:extLst>
      <p:ext uri="{BB962C8B-B14F-4D97-AF65-F5344CB8AC3E}">
        <p14:creationId xmlns:p14="http://schemas.microsoft.com/office/powerpoint/2010/main" val="22249595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F91FA-2979-2186-38D3-76490ED5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3A4E6-AFBF-54F0-3276-78C865967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7F704-1697-6773-0284-78BEEE9D5A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63CADB-8D28-8995-4FD7-2F9C10133F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53898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25400"/>
            <a:ext cx="4064000" cy="2286000"/>
          </a:xfrm>
        </p:spPr>
      </p:sp>
      <p:sp>
        <p:nvSpPr>
          <p:cNvPr id="3" name="Notes Placeholder 2"/>
          <p:cNvSpPr>
            <a:spLocks noGrp="1"/>
          </p:cNvSpPr>
          <p:nvPr>
            <p:ph type="body" idx="1"/>
          </p:nvPr>
        </p:nvSpPr>
        <p:spPr>
          <a:xfrm>
            <a:off x="152400" y="2311400"/>
            <a:ext cx="6553200" cy="6146801"/>
          </a:xfrm>
        </p:spPr>
        <p:txBody>
          <a:bodyPr/>
          <a:lstStyle/>
          <a:p>
            <a:endParaRPr lang="en-US" sz="1400" dirty="0"/>
          </a:p>
        </p:txBody>
      </p:sp>
    </p:spTree>
    <p:extLst>
      <p:ext uri="{BB962C8B-B14F-4D97-AF65-F5344CB8AC3E}">
        <p14:creationId xmlns:p14="http://schemas.microsoft.com/office/powerpoint/2010/main" val="30401983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6800" y="381000"/>
            <a:ext cx="4724400" cy="2657475"/>
          </a:xfrm>
        </p:spPr>
      </p:sp>
      <p:sp>
        <p:nvSpPr>
          <p:cNvPr id="3" name="Notes Placeholder 2"/>
          <p:cNvSpPr>
            <a:spLocks noGrp="1"/>
          </p:cNvSpPr>
          <p:nvPr>
            <p:ph type="body" idx="1"/>
          </p:nvPr>
        </p:nvSpPr>
        <p:spPr>
          <a:xfrm>
            <a:off x="457200" y="3276600"/>
            <a:ext cx="6172200" cy="5181600"/>
          </a:xfrm>
        </p:spPr>
        <p:txBody>
          <a:bodyPr/>
          <a:lstStyle/>
          <a:p>
            <a:pPr marL="0" marR="0" lvl="0" indent="0" algn="l" defTabSz="1219261" rtl="0" eaLnBrk="1" fontAlgn="auto" latinLnBrk="0" hangingPunct="1">
              <a:lnSpc>
                <a:spcPct val="100000"/>
              </a:lnSpc>
              <a:spcBef>
                <a:spcPts val="0"/>
              </a:spcBef>
              <a:spcAft>
                <a:spcPts val="0"/>
              </a:spcAft>
              <a:buClrTx/>
              <a:buSzTx/>
              <a:buFontTx/>
              <a:buNone/>
              <a:tabLst/>
              <a:defRPr/>
            </a:pPr>
            <a:endParaRPr lang="en-US" sz="1600" dirty="0"/>
          </a:p>
        </p:txBody>
      </p:sp>
    </p:spTree>
    <p:extLst>
      <p:ext uri="{BB962C8B-B14F-4D97-AF65-F5344CB8AC3E}">
        <p14:creationId xmlns:p14="http://schemas.microsoft.com/office/powerpoint/2010/main" val="1393869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defRPr/>
            </a:pPr>
            <a:endParaRPr lang="en-US" sz="1600" dirty="0"/>
          </a:p>
        </p:txBody>
      </p:sp>
    </p:spTree>
    <p:extLst>
      <p:ext uri="{BB962C8B-B14F-4D97-AF65-F5344CB8AC3E}">
        <p14:creationId xmlns:p14="http://schemas.microsoft.com/office/powerpoint/2010/main" val="26881288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6AAEBBC-C38A-418B-9DCA-8E9FA5A37727}" type="slidenum">
              <a:rPr lang="en-US" smtClean="0"/>
              <a:t>47</a:t>
            </a:fld>
            <a:endParaRPr lang="en-US"/>
          </a:p>
        </p:txBody>
      </p:sp>
    </p:spTree>
    <p:extLst>
      <p:ext uri="{BB962C8B-B14F-4D97-AF65-F5344CB8AC3E}">
        <p14:creationId xmlns:p14="http://schemas.microsoft.com/office/powerpoint/2010/main" val="23173130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6C78B-9ADB-4A52-AF69-8DE72C6B4450}" type="slidenum">
              <a:rPr lang="en-US" smtClean="0"/>
              <a:t>48</a:t>
            </a:fld>
            <a:endParaRPr lang="en-US"/>
          </a:p>
        </p:txBody>
      </p:sp>
    </p:spTree>
    <p:extLst>
      <p:ext uri="{BB962C8B-B14F-4D97-AF65-F5344CB8AC3E}">
        <p14:creationId xmlns:p14="http://schemas.microsoft.com/office/powerpoint/2010/main" val="37212523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B36C78B-9ADB-4A52-AF69-8DE72C6B4450}" type="slidenum">
              <a:rPr lang="en-US" smtClean="0"/>
              <a:t>49</a:t>
            </a:fld>
            <a:endParaRPr lang="en-US"/>
          </a:p>
        </p:txBody>
      </p:sp>
    </p:spTree>
    <p:extLst>
      <p:ext uri="{BB962C8B-B14F-4D97-AF65-F5344CB8AC3E}">
        <p14:creationId xmlns:p14="http://schemas.microsoft.com/office/powerpoint/2010/main" val="4002854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Calibri"/>
              <a:cs typeface="Calibri"/>
            </a:endParaRPr>
          </a:p>
        </p:txBody>
      </p:sp>
    </p:spTree>
    <p:extLst>
      <p:ext uri="{BB962C8B-B14F-4D97-AF65-F5344CB8AC3E}">
        <p14:creationId xmlns:p14="http://schemas.microsoft.com/office/powerpoint/2010/main" val="14228461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F91FA-2979-2186-38D3-76490ED5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3A4E6-AFBF-54F0-3276-78C865967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7F704-1697-6773-0284-78BEEE9D5A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63CADB-8D28-8995-4FD7-2F9C10133F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5399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Bef>
                <a:spcPts val="1000"/>
              </a:spcBef>
              <a:buFont typeface="Arial"/>
              <a:buNone/>
              <a:defRPr/>
            </a:pPr>
            <a:endParaRPr lang="en-US" dirty="0">
              <a:solidFill>
                <a:srgbClr val="08519C"/>
              </a:solidFill>
              <a:cs typeface="Calibri"/>
            </a:endParaRPr>
          </a:p>
        </p:txBody>
      </p:sp>
    </p:spTree>
    <p:extLst>
      <p:ext uri="{BB962C8B-B14F-4D97-AF65-F5344CB8AC3E}">
        <p14:creationId xmlns:p14="http://schemas.microsoft.com/office/powerpoint/2010/main" val="13616302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F2A07-6E17-3273-5A09-120A288056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2620F6-0928-5978-E841-3FBB3230E5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0A4BB2-8822-8234-31AB-9784365824E1}"/>
              </a:ext>
            </a:extLst>
          </p:cNvPr>
          <p:cNvSpPr>
            <a:spLocks noGrp="1"/>
          </p:cNvSpPr>
          <p:nvPr>
            <p:ph type="body" idx="1"/>
          </p:nvPr>
        </p:nvSpPr>
        <p:spPr/>
        <p:txBody>
          <a:bodyPr/>
          <a:lstStyle/>
          <a:p>
            <a:pPr marL="0" indent="0">
              <a:lnSpc>
                <a:spcPct val="90000"/>
              </a:lnSpc>
              <a:spcBef>
                <a:spcPts val="1000"/>
              </a:spcBef>
              <a:buFont typeface="Arial"/>
              <a:buNone/>
              <a:defRPr/>
            </a:pPr>
            <a:endParaRPr lang="en-US" dirty="0">
              <a:solidFill>
                <a:srgbClr val="08519C"/>
              </a:solidFill>
              <a:cs typeface="Calibri"/>
            </a:endParaRPr>
          </a:p>
        </p:txBody>
      </p:sp>
    </p:spTree>
    <p:extLst>
      <p:ext uri="{BB962C8B-B14F-4D97-AF65-F5344CB8AC3E}">
        <p14:creationId xmlns:p14="http://schemas.microsoft.com/office/powerpoint/2010/main" val="13701392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265" indent="-342265">
              <a:lnSpc>
                <a:spcPct val="90000"/>
              </a:lnSpc>
              <a:spcBef>
                <a:spcPts val="1000"/>
              </a:spcBef>
              <a:buFont typeface="Arial"/>
              <a:buChar char="•"/>
              <a:defRPr/>
            </a:pPr>
            <a:endParaRPr lang="en-US" dirty="0">
              <a:solidFill>
                <a:srgbClr val="08519C"/>
              </a:solidFill>
              <a:cs typeface="Calibri"/>
            </a:endParaRPr>
          </a:p>
        </p:txBody>
      </p:sp>
    </p:spTree>
    <p:extLst>
      <p:ext uri="{BB962C8B-B14F-4D97-AF65-F5344CB8AC3E}">
        <p14:creationId xmlns:p14="http://schemas.microsoft.com/office/powerpoint/2010/main" val="188625580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265" indent="-342265">
              <a:lnSpc>
                <a:spcPct val="90000"/>
              </a:lnSpc>
              <a:spcBef>
                <a:spcPts val="1000"/>
              </a:spcBef>
              <a:buFont typeface="Arial"/>
              <a:buChar char="•"/>
              <a:defRPr/>
            </a:pPr>
            <a:endParaRPr lang="en-US" dirty="0">
              <a:solidFill>
                <a:srgbClr val="08519C"/>
              </a:solidFill>
              <a:cs typeface="Calibri"/>
            </a:endParaRPr>
          </a:p>
        </p:txBody>
      </p:sp>
    </p:spTree>
    <p:extLst>
      <p:ext uri="{BB962C8B-B14F-4D97-AF65-F5344CB8AC3E}">
        <p14:creationId xmlns:p14="http://schemas.microsoft.com/office/powerpoint/2010/main" val="23190506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44A64-DAB1-0C51-F7DF-31640117B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CC2547-EFDF-F75F-1D32-C0819241BE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173C76-ADF8-1ECA-909F-9839ED94DE55}"/>
              </a:ext>
            </a:extLst>
          </p:cNvPr>
          <p:cNvSpPr>
            <a:spLocks noGrp="1"/>
          </p:cNvSpPr>
          <p:nvPr>
            <p:ph type="body" idx="1"/>
          </p:nvPr>
        </p:nvSpPr>
        <p:spPr/>
        <p:txBody>
          <a:bodyPr/>
          <a:lstStyle/>
          <a:p>
            <a:pPr marL="342265" indent="-342265">
              <a:lnSpc>
                <a:spcPct val="90000"/>
              </a:lnSpc>
              <a:spcBef>
                <a:spcPts val="1000"/>
              </a:spcBef>
              <a:buFont typeface="Arial"/>
              <a:buChar char="•"/>
              <a:defRPr/>
            </a:pPr>
            <a:endParaRPr lang="en-US" dirty="0">
              <a:solidFill>
                <a:srgbClr val="08519C"/>
              </a:solidFill>
              <a:cs typeface="Calibri"/>
            </a:endParaRPr>
          </a:p>
        </p:txBody>
      </p:sp>
    </p:spTree>
    <p:extLst>
      <p:ext uri="{BB962C8B-B14F-4D97-AF65-F5344CB8AC3E}">
        <p14:creationId xmlns:p14="http://schemas.microsoft.com/office/powerpoint/2010/main" val="243012110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F91FA-2979-2186-38D3-76490ED58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03A4E6-AFBF-54F0-3276-78C865967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7F704-1697-6773-0284-78BEEE9D5A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63CADB-8D28-8995-4FD7-2F9C10133F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577213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Arial" panose="020B0604020202020204" pitchFamily="34" charset="0"/>
              <a:buChar char="•"/>
            </a:pPr>
            <a:endParaRPr lang="en-US" sz="2400" dirty="0"/>
          </a:p>
        </p:txBody>
      </p:sp>
    </p:spTree>
    <p:extLst>
      <p:ext uri="{BB962C8B-B14F-4D97-AF65-F5344CB8AC3E}">
        <p14:creationId xmlns:p14="http://schemas.microsoft.com/office/powerpoint/2010/main" val="6668694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8793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Tree>
    <p:extLst>
      <p:ext uri="{BB962C8B-B14F-4D97-AF65-F5344CB8AC3E}">
        <p14:creationId xmlns:p14="http://schemas.microsoft.com/office/powerpoint/2010/main" val="3001011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200" dirty="0"/>
          </a:p>
        </p:txBody>
      </p:sp>
    </p:spTree>
    <p:extLst>
      <p:ext uri="{BB962C8B-B14F-4D97-AF65-F5344CB8AC3E}">
        <p14:creationId xmlns:p14="http://schemas.microsoft.com/office/powerpoint/2010/main" val="41484267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Tree>
    <p:extLst>
      <p:ext uri="{BB962C8B-B14F-4D97-AF65-F5344CB8AC3E}">
        <p14:creationId xmlns:p14="http://schemas.microsoft.com/office/powerpoint/2010/main" val="6670815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Tree>
    <p:extLst>
      <p:ext uri="{BB962C8B-B14F-4D97-AF65-F5344CB8AC3E}">
        <p14:creationId xmlns:p14="http://schemas.microsoft.com/office/powerpoint/2010/main" val="263338528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400" dirty="0"/>
          </a:p>
        </p:txBody>
      </p:sp>
    </p:spTree>
    <p:extLst>
      <p:ext uri="{BB962C8B-B14F-4D97-AF65-F5344CB8AC3E}">
        <p14:creationId xmlns:p14="http://schemas.microsoft.com/office/powerpoint/2010/main" val="152179449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400" dirty="0"/>
          </a:p>
        </p:txBody>
      </p:sp>
    </p:spTree>
    <p:extLst>
      <p:ext uri="{BB962C8B-B14F-4D97-AF65-F5344CB8AC3E}">
        <p14:creationId xmlns:p14="http://schemas.microsoft.com/office/powerpoint/2010/main" val="119861423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Tree>
    <p:extLst>
      <p:ext uri="{BB962C8B-B14F-4D97-AF65-F5344CB8AC3E}">
        <p14:creationId xmlns:p14="http://schemas.microsoft.com/office/powerpoint/2010/main" val="29898206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US" sz="1400" dirty="0"/>
          </a:p>
        </p:txBody>
      </p:sp>
    </p:spTree>
    <p:extLst>
      <p:ext uri="{BB962C8B-B14F-4D97-AF65-F5344CB8AC3E}">
        <p14:creationId xmlns:p14="http://schemas.microsoft.com/office/powerpoint/2010/main" val="6432916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Tree>
    <p:extLst>
      <p:ext uri="{BB962C8B-B14F-4D97-AF65-F5344CB8AC3E}">
        <p14:creationId xmlns:p14="http://schemas.microsoft.com/office/powerpoint/2010/main" val="32098895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913445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90DB5-B73B-E05B-F4AD-DB229ADF7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F363C3-06CB-11CD-1A04-F552A62D91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0EAF7-88C1-4A5F-0374-00C0A1558F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2EB2E1-FD2C-9221-61A8-3F175C0BD8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AAEBBC-C38A-418B-9DCA-8E9FA5A3772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30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51D13F-1B1C-4D7B-9AAE-DBF673D9127A}" type="slidenum">
              <a:rPr lang="en-US" smtClean="0"/>
              <a:t>7</a:t>
            </a:fld>
            <a:endParaRPr lang="en-US"/>
          </a:p>
        </p:txBody>
      </p:sp>
    </p:spTree>
    <p:extLst>
      <p:ext uri="{BB962C8B-B14F-4D97-AF65-F5344CB8AC3E}">
        <p14:creationId xmlns:p14="http://schemas.microsoft.com/office/powerpoint/2010/main" val="19300565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2401B-6B69-7FF0-26B4-B4E9B5486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45DE09-8A4A-D2F6-F04F-0BBC040B01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731C96-CCF8-ECEF-00C6-2DC94B7AE795}"/>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1404584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7000" y="25400"/>
            <a:ext cx="4064000" cy="2286000"/>
          </a:xfrm>
        </p:spPr>
      </p:sp>
      <p:sp>
        <p:nvSpPr>
          <p:cNvPr id="3" name="Notes Placeholder 2"/>
          <p:cNvSpPr>
            <a:spLocks noGrp="1"/>
          </p:cNvSpPr>
          <p:nvPr>
            <p:ph type="body" idx="1"/>
          </p:nvPr>
        </p:nvSpPr>
        <p:spPr>
          <a:xfrm>
            <a:off x="152400" y="2311400"/>
            <a:ext cx="6553200" cy="6146801"/>
          </a:xfrm>
        </p:spPr>
        <p:txBody>
          <a:bodyPr/>
          <a:lstStyle/>
          <a:p>
            <a:endParaRPr lang="en-US" sz="1400" dirty="0"/>
          </a:p>
        </p:txBody>
      </p:sp>
    </p:spTree>
    <p:extLst>
      <p:ext uri="{BB962C8B-B14F-4D97-AF65-F5344CB8AC3E}">
        <p14:creationId xmlns:p14="http://schemas.microsoft.com/office/powerpoint/2010/main" val="3720804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a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164997-1B43-8F4F-3733-81F52B241DC8}"/>
              </a:ext>
            </a:extLst>
          </p:cNvPr>
          <p:cNvSpPr>
            <a:spLocks/>
          </p:cNvSpPr>
          <p:nvPr userDrawn="1"/>
        </p:nvSpPr>
        <p:spPr>
          <a:xfrm>
            <a:off x="1588" y="180975"/>
            <a:ext cx="12190412" cy="5913438"/>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solidFill>
                <a:schemeClr val="bg1"/>
              </a:solidFill>
            </a:endParaRPr>
          </a:p>
        </p:txBody>
      </p:sp>
      <p:sp>
        <p:nvSpPr>
          <p:cNvPr id="3" name="Rectangle 2">
            <a:extLst>
              <a:ext uri="{FF2B5EF4-FFF2-40B4-BE49-F238E27FC236}">
                <a16:creationId xmlns:a16="http://schemas.microsoft.com/office/drawing/2014/main" id="{62F9A5B8-AF81-DAAD-8016-B6AD8B40F8C4}"/>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6A5EE0A7-805B-3B72-B1AA-6508FE3F6A16}"/>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7" name="Title 1"/>
          <p:cNvSpPr>
            <a:spLocks noGrp="1"/>
          </p:cNvSpPr>
          <p:nvPr>
            <p:ph type="ctrTitle"/>
          </p:nvPr>
        </p:nvSpPr>
        <p:spPr>
          <a:xfrm>
            <a:off x="1134413" y="2514600"/>
            <a:ext cx="10246783" cy="1615864"/>
          </a:xfrm>
        </p:spPr>
        <p:txBody>
          <a:bodyPr lIns="0" tIns="0" rIns="0" bIns="0">
            <a:normAutofit/>
          </a:bodyPr>
          <a:lstStyle>
            <a:lvl1pPr>
              <a:defRPr sz="3599" b="0" i="0" baseline="0">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Text Placeholder 7"/>
          <p:cNvSpPr>
            <a:spLocks noGrp="1"/>
          </p:cNvSpPr>
          <p:nvPr>
            <p:ph type="body" sz="quarter" idx="14"/>
          </p:nvPr>
        </p:nvSpPr>
        <p:spPr>
          <a:xfrm>
            <a:off x="1134121" y="4229100"/>
            <a:ext cx="1457135" cy="1484475"/>
          </a:xfrm>
        </p:spPr>
        <p:txBody>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32" name="Text Placeholder 7"/>
          <p:cNvSpPr>
            <a:spLocks noGrp="1"/>
          </p:cNvSpPr>
          <p:nvPr>
            <p:ph type="body" sz="quarter" idx="15"/>
          </p:nvPr>
        </p:nvSpPr>
        <p:spPr>
          <a:xfrm>
            <a:off x="2665010" y="4229100"/>
            <a:ext cx="1457135" cy="1484475"/>
          </a:xfrm>
        </p:spPr>
        <p:txBody>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5" name="Slide Number Placeholder 6">
            <a:extLst>
              <a:ext uri="{FF2B5EF4-FFF2-40B4-BE49-F238E27FC236}">
                <a16:creationId xmlns:a16="http://schemas.microsoft.com/office/drawing/2014/main" id="{95C5D07A-C337-7070-15B4-F7246C108660}"/>
              </a:ext>
            </a:extLst>
          </p:cNvPr>
          <p:cNvSpPr>
            <a:spLocks noGrp="1"/>
          </p:cNvSpPr>
          <p:nvPr>
            <p:ph type="sldNum" sz="quarter" idx="16"/>
          </p:nvPr>
        </p:nvSpPr>
        <p:spPr>
          <a:xfrm>
            <a:off x="11336338" y="6292850"/>
            <a:ext cx="474662" cy="366713"/>
          </a:xfrm>
        </p:spPr>
        <p:txBody>
          <a:bodyPr/>
          <a:lstStyle>
            <a:lvl1pPr algn="r">
              <a:defRPr>
                <a:solidFill>
                  <a:srgbClr val="576F7F"/>
                </a:solidFill>
              </a:defRPr>
            </a:lvl1pPr>
          </a:lstStyle>
          <a:p>
            <a:pPr>
              <a:defRPr/>
            </a:pPr>
            <a:fld id="{6ACF7900-275C-4B8F-89C4-1386AFDBB8B8}" type="slidenum">
              <a:rPr lang="uk-UA"/>
              <a:pPr>
                <a:defRPr/>
              </a:pPr>
              <a:t>‹#›</a:t>
            </a:fld>
            <a:endParaRPr lang="uk-UA"/>
          </a:p>
        </p:txBody>
      </p:sp>
    </p:spTree>
    <p:extLst>
      <p:ext uri="{BB962C8B-B14F-4D97-AF65-F5344CB8AC3E}">
        <p14:creationId xmlns:p14="http://schemas.microsoft.com/office/powerpoint/2010/main" val="2708421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Text Slide — 01">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B6CA101-B876-EFF6-3F01-E41FC2B8999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309CC2F8-EE83-9AE9-665E-57F6AD011843}"/>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065938FC-7F0E-5765-38DA-B5E8E4D39975}"/>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5340678"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2" name="Picture Placeholder 4"/>
          <p:cNvSpPr>
            <a:spLocks noGrp="1"/>
          </p:cNvSpPr>
          <p:nvPr>
            <p:ph type="pic" sz="quarter" idx="21"/>
          </p:nvPr>
        </p:nvSpPr>
        <p:spPr>
          <a:xfrm>
            <a:off x="6286475" y="571501"/>
            <a:ext cx="5325933" cy="5143500"/>
          </a:xfrm>
          <a:prstGeom prst="rect">
            <a:avLst/>
          </a:prstGeom>
        </p:spPr>
        <p:txBody>
          <a:bodyPr rtlCol="0">
            <a:normAutofit/>
          </a:bodyPr>
          <a:lstStyle/>
          <a:p>
            <a:pPr lvl="0"/>
            <a:r>
              <a:rPr lang="en-US" noProof="0"/>
              <a:t>Click icon to add picture</a:t>
            </a:r>
          </a:p>
        </p:txBody>
      </p:sp>
      <p:sp>
        <p:nvSpPr>
          <p:cNvPr id="23" name="Text Placeholder 7"/>
          <p:cNvSpPr>
            <a:spLocks noGrp="1"/>
          </p:cNvSpPr>
          <p:nvPr>
            <p:ph type="body" sz="quarter" idx="15"/>
          </p:nvPr>
        </p:nvSpPr>
        <p:spPr>
          <a:xfrm>
            <a:off x="572218" y="1576376"/>
            <a:ext cx="5340679" cy="1930246"/>
          </a:xfrm>
        </p:spPr>
        <p:txBody>
          <a:bodyPr/>
          <a:lstStyle>
            <a:lvl1pP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7"/>
          <p:cNvSpPr>
            <a:spLocks noGrp="1"/>
          </p:cNvSpPr>
          <p:nvPr>
            <p:ph type="body" sz="quarter" idx="16"/>
          </p:nvPr>
        </p:nvSpPr>
        <p:spPr>
          <a:xfrm>
            <a:off x="572218" y="3890952"/>
            <a:ext cx="5340679" cy="182404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A30D13BD-B2C6-30EA-C2E9-FC9B3ED69013}"/>
              </a:ext>
            </a:extLst>
          </p:cNvPr>
          <p:cNvSpPr>
            <a:spLocks noGrp="1"/>
          </p:cNvSpPr>
          <p:nvPr>
            <p:ph type="sldNum" sz="quarter" idx="22"/>
          </p:nvPr>
        </p:nvSpPr>
        <p:spPr>
          <a:xfrm>
            <a:off x="11336338" y="6292850"/>
            <a:ext cx="474662" cy="366713"/>
          </a:xfrm>
        </p:spPr>
        <p:txBody>
          <a:bodyPr/>
          <a:lstStyle>
            <a:lvl1pPr algn="r">
              <a:defRPr>
                <a:solidFill>
                  <a:srgbClr val="576F7F"/>
                </a:solidFill>
              </a:defRPr>
            </a:lvl1pPr>
          </a:lstStyle>
          <a:p>
            <a:pPr>
              <a:defRPr/>
            </a:pPr>
            <a:fld id="{71716ED4-E8C0-4FF5-821E-7A3D7E262F90}" type="slidenum">
              <a:rPr lang="uk-UA"/>
              <a:pPr>
                <a:defRPr/>
              </a:pPr>
              <a:t>‹#›</a:t>
            </a:fld>
            <a:endParaRPr lang="uk-UA"/>
          </a:p>
        </p:txBody>
      </p:sp>
    </p:spTree>
    <p:extLst>
      <p:ext uri="{BB962C8B-B14F-4D97-AF65-F5344CB8AC3E}">
        <p14:creationId xmlns:p14="http://schemas.microsoft.com/office/powerpoint/2010/main" val="1734225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Text Slide — 02">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12A9786-E077-C7D0-F492-06C622785D0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4ACA8EC7-48DA-D704-C9EC-8413A174FA46}"/>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9B6196E7-53A2-B742-37C6-A665DF1CAECA}"/>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4" name="Picture Placeholder 4"/>
          <p:cNvSpPr>
            <a:spLocks noGrp="1"/>
          </p:cNvSpPr>
          <p:nvPr>
            <p:ph type="pic" sz="quarter" idx="21"/>
          </p:nvPr>
        </p:nvSpPr>
        <p:spPr>
          <a:xfrm>
            <a:off x="572220" y="1562088"/>
            <a:ext cx="11040188" cy="2324107"/>
          </a:xfrm>
          <a:prstGeom prst="rect">
            <a:avLst/>
          </a:prstGeom>
        </p:spPr>
        <p:txBody>
          <a:bodyPr rtlCol="0">
            <a:normAutofit/>
          </a:bodyPr>
          <a:lstStyle/>
          <a:p>
            <a:pPr lvl="0"/>
            <a:r>
              <a:rPr lang="en-US" noProof="0"/>
              <a:t>Click icon to add picture</a:t>
            </a:r>
          </a:p>
        </p:txBody>
      </p:sp>
      <p:sp>
        <p:nvSpPr>
          <p:cNvPr id="28" name="Text Placeholder 7"/>
          <p:cNvSpPr>
            <a:spLocks noGrp="1"/>
          </p:cNvSpPr>
          <p:nvPr>
            <p:ph type="body" sz="quarter" idx="17"/>
          </p:nvPr>
        </p:nvSpPr>
        <p:spPr>
          <a:xfrm>
            <a:off x="6286474" y="4265769"/>
            <a:ext cx="5340679" cy="1449232"/>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9" name="Text Placeholder 7"/>
          <p:cNvSpPr>
            <a:spLocks noGrp="1"/>
          </p:cNvSpPr>
          <p:nvPr>
            <p:ph type="body" sz="quarter" idx="15"/>
          </p:nvPr>
        </p:nvSpPr>
        <p:spPr>
          <a:xfrm>
            <a:off x="572218" y="4265769"/>
            <a:ext cx="5340679" cy="1449232"/>
          </a:xfrm>
        </p:spPr>
        <p:txBody>
          <a:bodyPr/>
          <a:lstStyle>
            <a:lvl1pP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1DEF19C6-0782-E7A4-5B5F-51970E8A198E}"/>
              </a:ext>
            </a:extLst>
          </p:cNvPr>
          <p:cNvSpPr>
            <a:spLocks noGrp="1"/>
          </p:cNvSpPr>
          <p:nvPr>
            <p:ph type="sldNum" sz="quarter" idx="22"/>
          </p:nvPr>
        </p:nvSpPr>
        <p:spPr>
          <a:xfrm>
            <a:off x="11336338" y="6292850"/>
            <a:ext cx="474662" cy="366713"/>
          </a:xfrm>
        </p:spPr>
        <p:txBody>
          <a:bodyPr/>
          <a:lstStyle>
            <a:lvl1pPr algn="r">
              <a:defRPr>
                <a:solidFill>
                  <a:srgbClr val="576F7F"/>
                </a:solidFill>
              </a:defRPr>
            </a:lvl1pPr>
          </a:lstStyle>
          <a:p>
            <a:pPr>
              <a:defRPr/>
            </a:pPr>
            <a:fld id="{9AF8FAB0-5E63-4614-9BE3-5049D46FA167}" type="slidenum">
              <a:rPr lang="uk-UA"/>
              <a:pPr>
                <a:defRPr/>
              </a:pPr>
              <a:t>‹#›</a:t>
            </a:fld>
            <a:endParaRPr lang="uk-UA"/>
          </a:p>
        </p:txBody>
      </p:sp>
    </p:spTree>
    <p:extLst>
      <p:ext uri="{BB962C8B-B14F-4D97-AF65-F5344CB8AC3E}">
        <p14:creationId xmlns:p14="http://schemas.microsoft.com/office/powerpoint/2010/main" val="3367621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Text Slide — 03">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1E43468-C438-8F95-B7C0-CBD473DEAB59}"/>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11A44091-A555-FB5F-CB4C-7E8CC0212B6D}"/>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C579B457-B043-6D3B-74B2-14BBE2A3CF93}"/>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4" name="Picture Placeholder 4"/>
          <p:cNvSpPr>
            <a:spLocks noGrp="1"/>
          </p:cNvSpPr>
          <p:nvPr>
            <p:ph type="pic" sz="quarter" idx="21"/>
          </p:nvPr>
        </p:nvSpPr>
        <p:spPr>
          <a:xfrm>
            <a:off x="572219" y="1562088"/>
            <a:ext cx="5333306" cy="2324107"/>
          </a:xfrm>
          <a:prstGeom prst="rect">
            <a:avLst/>
          </a:prstGeom>
        </p:spPr>
        <p:txBody>
          <a:bodyPr rtlCol="0">
            <a:normAutofit/>
          </a:bodyPr>
          <a:lstStyle/>
          <a:p>
            <a:pPr lvl="0"/>
            <a:r>
              <a:rPr lang="en-US" noProof="0"/>
              <a:t>Click icon to add picture</a:t>
            </a:r>
          </a:p>
        </p:txBody>
      </p:sp>
      <p:sp>
        <p:nvSpPr>
          <p:cNvPr id="16" name="Picture Placeholder 4"/>
          <p:cNvSpPr>
            <a:spLocks noGrp="1"/>
          </p:cNvSpPr>
          <p:nvPr>
            <p:ph type="pic" sz="quarter" idx="22"/>
          </p:nvPr>
        </p:nvSpPr>
        <p:spPr>
          <a:xfrm>
            <a:off x="6295618" y="1562088"/>
            <a:ext cx="5333306" cy="2324107"/>
          </a:xfrm>
          <a:prstGeom prst="rect">
            <a:avLst/>
          </a:prstGeom>
        </p:spPr>
        <p:txBody>
          <a:bodyPr rtlCol="0">
            <a:normAutofit/>
          </a:bodyPr>
          <a:lstStyle/>
          <a:p>
            <a:pPr lvl="0"/>
            <a:r>
              <a:rPr lang="en-US" noProof="0"/>
              <a:t>Click icon to add picture</a:t>
            </a:r>
          </a:p>
        </p:txBody>
      </p:sp>
      <p:sp>
        <p:nvSpPr>
          <p:cNvPr id="20" name="Text Placeholder 7"/>
          <p:cNvSpPr>
            <a:spLocks noGrp="1"/>
          </p:cNvSpPr>
          <p:nvPr>
            <p:ph type="body" sz="quarter" idx="16"/>
          </p:nvPr>
        </p:nvSpPr>
        <p:spPr>
          <a:xfrm>
            <a:off x="572218" y="4265769"/>
            <a:ext cx="5340679" cy="1449232"/>
          </a:xfrm>
        </p:spPr>
        <p:txBody>
          <a:bodyPr/>
          <a:lstStyle>
            <a:lvl1pPr marL="0" indent="0">
              <a:buFont typeface="Arial" panose="020B0604020202020204" pitchFamily="34" charset="0"/>
              <a:buNone/>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1" name="Text Placeholder 7"/>
          <p:cNvSpPr>
            <a:spLocks noGrp="1"/>
          </p:cNvSpPr>
          <p:nvPr>
            <p:ph type="body" sz="quarter" idx="17"/>
          </p:nvPr>
        </p:nvSpPr>
        <p:spPr>
          <a:xfrm>
            <a:off x="6286474" y="4265769"/>
            <a:ext cx="5340679" cy="1449232"/>
          </a:xfrm>
        </p:spPr>
        <p:txBody>
          <a:bodyPr/>
          <a:lstStyle>
            <a:lvl1pPr marL="0" indent="0">
              <a:buFont typeface="Arial" panose="020B0604020202020204" pitchFamily="34" charset="0"/>
              <a:buNone/>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A16C41F9-B07D-27EE-996F-FEEB4540A90A}"/>
              </a:ext>
            </a:extLst>
          </p:cNvPr>
          <p:cNvSpPr>
            <a:spLocks noGrp="1"/>
          </p:cNvSpPr>
          <p:nvPr>
            <p:ph type="sldNum" sz="quarter" idx="23"/>
          </p:nvPr>
        </p:nvSpPr>
        <p:spPr>
          <a:xfrm>
            <a:off x="11336338" y="6292850"/>
            <a:ext cx="474662" cy="366713"/>
          </a:xfrm>
        </p:spPr>
        <p:txBody>
          <a:bodyPr/>
          <a:lstStyle>
            <a:lvl1pPr algn="r">
              <a:defRPr>
                <a:solidFill>
                  <a:srgbClr val="576F7F"/>
                </a:solidFill>
              </a:defRPr>
            </a:lvl1pPr>
          </a:lstStyle>
          <a:p>
            <a:pPr>
              <a:defRPr/>
            </a:pPr>
            <a:fld id="{FBAF0CDB-DC3D-4764-8017-0ADF7FC8E054}" type="slidenum">
              <a:rPr lang="uk-UA"/>
              <a:pPr>
                <a:defRPr/>
              </a:pPr>
              <a:t>‹#›</a:t>
            </a:fld>
            <a:endParaRPr lang="uk-UA"/>
          </a:p>
        </p:txBody>
      </p:sp>
    </p:spTree>
    <p:extLst>
      <p:ext uri="{BB962C8B-B14F-4D97-AF65-F5344CB8AC3E}">
        <p14:creationId xmlns:p14="http://schemas.microsoft.com/office/powerpoint/2010/main" val="1062040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Text Slide — 04">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AA33E32-1F35-83E2-C5EB-5ECA8C4A497E}"/>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039F3885-1CE2-010C-5E5F-EFF17E9C5BD5}"/>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1C60E9D1-F617-D817-3764-1B8E03956190}"/>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4" name="Picture Placeholder 4"/>
          <p:cNvSpPr>
            <a:spLocks noGrp="1"/>
          </p:cNvSpPr>
          <p:nvPr>
            <p:ph type="pic" sz="quarter" idx="21"/>
          </p:nvPr>
        </p:nvSpPr>
        <p:spPr>
          <a:xfrm>
            <a:off x="572219" y="1562088"/>
            <a:ext cx="3428554" cy="2324107"/>
          </a:xfrm>
          <a:prstGeom prst="rect">
            <a:avLst/>
          </a:prstGeom>
        </p:spPr>
        <p:txBody>
          <a:bodyPr rtlCol="0">
            <a:normAutofit/>
          </a:bodyPr>
          <a:lstStyle/>
          <a:p>
            <a:pPr lvl="0"/>
            <a:r>
              <a:rPr lang="en-US" noProof="0"/>
              <a:t>Click icon to add picture</a:t>
            </a:r>
          </a:p>
        </p:txBody>
      </p:sp>
      <p:sp>
        <p:nvSpPr>
          <p:cNvPr id="25" name="Picture Placeholder 4"/>
          <p:cNvSpPr>
            <a:spLocks noGrp="1"/>
          </p:cNvSpPr>
          <p:nvPr>
            <p:ph type="pic" sz="quarter" idx="23"/>
          </p:nvPr>
        </p:nvSpPr>
        <p:spPr>
          <a:xfrm>
            <a:off x="4381723" y="1562088"/>
            <a:ext cx="3428554" cy="2324107"/>
          </a:xfrm>
          <a:prstGeom prst="rect">
            <a:avLst/>
          </a:prstGeom>
        </p:spPr>
        <p:txBody>
          <a:bodyPr rtlCol="0">
            <a:normAutofit/>
          </a:bodyPr>
          <a:lstStyle/>
          <a:p>
            <a:pPr lvl="0"/>
            <a:r>
              <a:rPr lang="en-US" noProof="0"/>
              <a:t>Click icon to add picture</a:t>
            </a:r>
          </a:p>
        </p:txBody>
      </p:sp>
      <p:sp>
        <p:nvSpPr>
          <p:cNvPr id="30" name="Picture Placeholder 4"/>
          <p:cNvSpPr>
            <a:spLocks noGrp="1"/>
          </p:cNvSpPr>
          <p:nvPr>
            <p:ph type="pic" sz="quarter" idx="25"/>
          </p:nvPr>
        </p:nvSpPr>
        <p:spPr>
          <a:xfrm>
            <a:off x="8191227" y="1562088"/>
            <a:ext cx="3428554" cy="2324107"/>
          </a:xfrm>
          <a:prstGeom prst="rect">
            <a:avLst/>
          </a:prstGeom>
        </p:spPr>
        <p:txBody>
          <a:bodyPr rtlCol="0">
            <a:normAutofit/>
          </a:bodyPr>
          <a:lstStyle/>
          <a:p>
            <a:pPr lvl="0"/>
            <a:r>
              <a:rPr lang="en-US" noProof="0"/>
              <a:t>Click icon to add picture</a:t>
            </a:r>
          </a:p>
        </p:txBody>
      </p:sp>
      <p:sp>
        <p:nvSpPr>
          <p:cNvPr id="31" name="Text Placeholder 7"/>
          <p:cNvSpPr>
            <a:spLocks noGrp="1"/>
          </p:cNvSpPr>
          <p:nvPr>
            <p:ph type="body" sz="quarter" idx="16"/>
          </p:nvPr>
        </p:nvSpPr>
        <p:spPr>
          <a:xfrm>
            <a:off x="572218" y="4265769"/>
            <a:ext cx="3428555" cy="1449232"/>
          </a:xfrm>
        </p:spPr>
        <p:txBody>
          <a:bodyPr/>
          <a:lstStyle>
            <a:lvl1pPr marL="0" indent="0">
              <a:buFont typeface="Arial" panose="020B0604020202020204" pitchFamily="34" charset="0"/>
              <a:buNone/>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32" name="Text Placeholder 7"/>
          <p:cNvSpPr>
            <a:spLocks noGrp="1"/>
          </p:cNvSpPr>
          <p:nvPr>
            <p:ph type="body" sz="quarter" idx="26"/>
          </p:nvPr>
        </p:nvSpPr>
        <p:spPr>
          <a:xfrm>
            <a:off x="4386484" y="4265769"/>
            <a:ext cx="3428555" cy="1449232"/>
          </a:xfrm>
        </p:spPr>
        <p:txBody>
          <a:bodyPr/>
          <a:lstStyle>
            <a:lvl1pPr marL="0" indent="0">
              <a:buFont typeface="Arial" panose="020B0604020202020204" pitchFamily="34" charset="0"/>
              <a:buNone/>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33" name="Text Placeholder 7"/>
          <p:cNvSpPr>
            <a:spLocks noGrp="1"/>
          </p:cNvSpPr>
          <p:nvPr>
            <p:ph type="body" sz="quarter" idx="27"/>
          </p:nvPr>
        </p:nvSpPr>
        <p:spPr>
          <a:xfrm>
            <a:off x="8186464" y="4265769"/>
            <a:ext cx="3428555" cy="1449232"/>
          </a:xfrm>
        </p:spPr>
        <p:txBody>
          <a:bodyPr/>
          <a:lstStyle>
            <a:lvl1pPr marL="0" indent="0">
              <a:buFont typeface="Arial" panose="020B0604020202020204" pitchFamily="34" charset="0"/>
              <a:buNone/>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C43B538C-F136-A72B-2DE6-74603C048790}"/>
              </a:ext>
            </a:extLst>
          </p:cNvPr>
          <p:cNvSpPr>
            <a:spLocks noGrp="1"/>
          </p:cNvSpPr>
          <p:nvPr>
            <p:ph type="sldNum" sz="quarter" idx="28"/>
          </p:nvPr>
        </p:nvSpPr>
        <p:spPr>
          <a:xfrm>
            <a:off x="11336338" y="6292850"/>
            <a:ext cx="474662" cy="366713"/>
          </a:xfrm>
        </p:spPr>
        <p:txBody>
          <a:bodyPr/>
          <a:lstStyle>
            <a:lvl1pPr algn="r">
              <a:defRPr>
                <a:solidFill>
                  <a:srgbClr val="576F7F"/>
                </a:solidFill>
              </a:defRPr>
            </a:lvl1pPr>
          </a:lstStyle>
          <a:p>
            <a:pPr>
              <a:defRPr/>
            </a:pPr>
            <a:fld id="{37E10550-423F-4010-9DEB-7D3B24DAB214}" type="slidenum">
              <a:rPr lang="uk-UA"/>
              <a:pPr>
                <a:defRPr/>
              </a:pPr>
              <a:t>‹#›</a:t>
            </a:fld>
            <a:endParaRPr lang="uk-UA"/>
          </a:p>
        </p:txBody>
      </p:sp>
    </p:spTree>
    <p:extLst>
      <p:ext uri="{BB962C8B-B14F-4D97-AF65-F5344CB8AC3E}">
        <p14:creationId xmlns:p14="http://schemas.microsoft.com/office/powerpoint/2010/main" val="1695475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Text Slide — 05">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8A4C949-C2DC-2A42-2DEA-FDABE8FBF6F2}"/>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6F920823-640A-934D-99D0-ECC5A9F24B7D}"/>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A2655819-E828-1BA1-03DF-D8E3A78AB618}"/>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0" name="Content Placeholder 4"/>
          <p:cNvSpPr>
            <a:spLocks noGrp="1"/>
          </p:cNvSpPr>
          <p:nvPr>
            <p:ph sz="quarter" idx="16"/>
          </p:nvPr>
        </p:nvSpPr>
        <p:spPr>
          <a:xfrm>
            <a:off x="572219" y="1560663"/>
            <a:ext cx="5333305" cy="4152900"/>
          </a:xfrm>
          <a:prstGeom prst="rect">
            <a:avLst/>
          </a:prstGeom>
        </p:spPr>
        <p:txBody>
          <a:bodyPr/>
          <a:lstStyle>
            <a:lvl1pPr>
              <a:tabLst>
                <a:tab pos="57139" algn="l"/>
              </a:tabLst>
              <a:defRPr sz="2400">
                <a:solidFill>
                  <a:srgbClr val="576F7F"/>
                </a:solidFill>
              </a:defRPr>
            </a:lvl1pPr>
            <a:lvl2pPr marL="57139" indent="-57139">
              <a:tabLst/>
              <a:defRPr sz="500">
                <a:solidFill>
                  <a:schemeClr val="bg1">
                    <a:lumMod val="50000"/>
                  </a:schemeClr>
                </a:solidFill>
              </a:defRPr>
            </a:lvl2pPr>
            <a:lvl3pPr marL="115071" indent="-57932">
              <a:tabLst/>
              <a:defRPr sz="500">
                <a:solidFill>
                  <a:schemeClr val="bg1">
                    <a:lumMod val="50000"/>
                  </a:schemeClr>
                </a:solidFill>
              </a:defRPr>
            </a:lvl3pPr>
          </a:lstStyle>
          <a:p>
            <a:pPr lvl="0"/>
            <a:r>
              <a:rPr lang="en-US"/>
              <a:t>Click to edit Master text styles</a:t>
            </a:r>
          </a:p>
        </p:txBody>
      </p:sp>
      <p:sp>
        <p:nvSpPr>
          <p:cNvPr id="21" name="Text Placeholder 7"/>
          <p:cNvSpPr>
            <a:spLocks noGrp="1"/>
          </p:cNvSpPr>
          <p:nvPr>
            <p:ph type="body" sz="quarter" idx="17"/>
          </p:nvPr>
        </p:nvSpPr>
        <p:spPr>
          <a:xfrm>
            <a:off x="6286475" y="1560663"/>
            <a:ext cx="5333305" cy="415289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E12C685C-ABD9-12F1-17FA-7A8C79DEE821}"/>
              </a:ext>
            </a:extLst>
          </p:cNvPr>
          <p:cNvSpPr>
            <a:spLocks noGrp="1"/>
          </p:cNvSpPr>
          <p:nvPr>
            <p:ph type="sldNum" sz="quarter" idx="18"/>
          </p:nvPr>
        </p:nvSpPr>
        <p:spPr>
          <a:xfrm>
            <a:off x="11336338" y="6292850"/>
            <a:ext cx="474662" cy="366713"/>
          </a:xfrm>
        </p:spPr>
        <p:txBody>
          <a:bodyPr/>
          <a:lstStyle>
            <a:lvl1pPr algn="r">
              <a:defRPr>
                <a:solidFill>
                  <a:srgbClr val="576F7F"/>
                </a:solidFill>
              </a:defRPr>
            </a:lvl1pPr>
          </a:lstStyle>
          <a:p>
            <a:pPr>
              <a:defRPr/>
            </a:pPr>
            <a:fld id="{90F4BC43-DEA8-4ED3-B4C9-FDC07D3C38D7}" type="slidenum">
              <a:rPr lang="uk-UA"/>
              <a:pPr>
                <a:defRPr/>
              </a:pPr>
              <a:t>‹#›</a:t>
            </a:fld>
            <a:endParaRPr lang="uk-UA"/>
          </a:p>
        </p:txBody>
      </p:sp>
    </p:spTree>
    <p:extLst>
      <p:ext uri="{BB962C8B-B14F-4D97-AF65-F5344CB8AC3E}">
        <p14:creationId xmlns:p14="http://schemas.microsoft.com/office/powerpoint/2010/main" val="2368228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DB959AC-7FE6-2246-C376-C9A88361B08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CAA7C4DC-CFC7-A792-0549-54225D3E41B0}"/>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9F211C09-9E6B-DC0C-82EC-53090B38E389}"/>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5" name="Slide Number Placeholder 6">
            <a:extLst>
              <a:ext uri="{FF2B5EF4-FFF2-40B4-BE49-F238E27FC236}">
                <a16:creationId xmlns:a16="http://schemas.microsoft.com/office/drawing/2014/main" id="{33F75000-742C-BFA7-478E-D3159A10163E}"/>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4624B041-A5AE-4A2F-AE3B-1A46357308BB}" type="slidenum">
              <a:rPr lang="uk-UA"/>
              <a:pPr>
                <a:defRPr/>
              </a:pPr>
              <a:t>‹#›</a:t>
            </a:fld>
            <a:endParaRPr lang="uk-UA"/>
          </a:p>
        </p:txBody>
      </p:sp>
    </p:spTree>
    <p:extLst>
      <p:ext uri="{BB962C8B-B14F-4D97-AF65-F5344CB8AC3E}">
        <p14:creationId xmlns:p14="http://schemas.microsoft.com/office/powerpoint/2010/main" val="817416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B225A645-8207-BD66-4B41-0304D9EB8E47}"/>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3" name="Rectangle 6">
            <a:extLst>
              <a:ext uri="{FF2B5EF4-FFF2-40B4-BE49-F238E27FC236}">
                <a16:creationId xmlns:a16="http://schemas.microsoft.com/office/drawing/2014/main" id="{D3AF8D9F-0991-C984-B751-F25B38176FC1}"/>
              </a:ext>
            </a:extLst>
          </p:cNvPr>
          <p:cNvSpPr>
            <a:spLocks noGrp="1" noChangeArrowheads="1"/>
          </p:cNvSpPr>
          <p:nvPr>
            <p:ph type="sldNum" sz="quarter" idx="10"/>
          </p:nvPr>
        </p:nvSpPr>
        <p:spPr/>
        <p:txBody>
          <a:bodyPr/>
          <a:lstStyle>
            <a:lvl1pPr>
              <a:defRPr/>
            </a:lvl1pPr>
          </a:lstStyle>
          <a:p>
            <a:pPr>
              <a:defRPr/>
            </a:pPr>
            <a:fld id="{A0B167A4-ED74-45AC-A53C-519FC13F9301}" type="slidenum">
              <a:rPr/>
              <a:pPr>
                <a:defRPr/>
              </a:pPr>
              <a:t>‹#›</a:t>
            </a:fld>
            <a:endParaRPr/>
          </a:p>
        </p:txBody>
      </p:sp>
    </p:spTree>
    <p:extLst>
      <p:ext uri="{BB962C8B-B14F-4D97-AF65-F5344CB8AC3E}">
        <p14:creationId xmlns:p14="http://schemas.microsoft.com/office/powerpoint/2010/main" val="2195020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85CA1640-AE2F-0DE9-B82B-74E5BB9427A5}"/>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title"/>
          </p:nvPr>
        </p:nvSpPr>
        <p:spPr>
          <a:xfrm>
            <a:off x="914400" y="1295400"/>
            <a:ext cx="10363200" cy="838200"/>
          </a:xfrm>
        </p:spPr>
        <p:txBody>
          <a:bodyPr/>
          <a:lstStyle/>
          <a:p>
            <a:r>
              <a:rPr lang="en-US"/>
              <a:t>Click to edit Master title style</a:t>
            </a:r>
          </a:p>
        </p:txBody>
      </p:sp>
      <p:sp>
        <p:nvSpPr>
          <p:cNvPr id="3" name="SmartArt Placeholder 2"/>
          <p:cNvSpPr>
            <a:spLocks noGrp="1"/>
          </p:cNvSpPr>
          <p:nvPr>
            <p:ph type="dgm" idx="1"/>
          </p:nvPr>
        </p:nvSpPr>
        <p:spPr>
          <a:xfrm>
            <a:off x="914400" y="2286000"/>
            <a:ext cx="10363200" cy="3352800"/>
          </a:xfrm>
        </p:spPr>
        <p:txBody>
          <a:bodyPr rtlCol="0">
            <a:normAutofit/>
          </a:bodyPr>
          <a:lstStyle/>
          <a:p>
            <a:pPr lvl="0"/>
            <a:endParaRPr lang="en-US" noProof="0"/>
          </a:p>
        </p:txBody>
      </p:sp>
    </p:spTree>
    <p:extLst>
      <p:ext uri="{BB962C8B-B14F-4D97-AF65-F5344CB8AC3E}">
        <p14:creationId xmlns:p14="http://schemas.microsoft.com/office/powerpoint/2010/main" val="235070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399" b="0" i="0">
                <a:solidFill>
                  <a:srgbClr val="566E7E"/>
                </a:solidFill>
                <a:latin typeface="Times New Roman"/>
                <a:cs typeface="Times New Roman"/>
              </a:defRPr>
            </a:lvl1pPr>
          </a:lstStyle>
          <a:p>
            <a:endParaRPr/>
          </a:p>
        </p:txBody>
      </p:sp>
      <p:sp>
        <p:nvSpPr>
          <p:cNvPr id="3" name="Holder 3"/>
          <p:cNvSpPr>
            <a:spLocks noGrp="1"/>
          </p:cNvSpPr>
          <p:nvPr>
            <p:ph type="body" idx="1"/>
          </p:nvPr>
        </p:nvSpPr>
        <p:spPr/>
        <p:txBody>
          <a:bodyPr/>
          <a:lstStyle>
            <a:lvl1pPr>
              <a:defRPr b="0" i="0">
                <a:solidFill>
                  <a:schemeClr val="tx1"/>
                </a:solidFill>
              </a:defRPr>
            </a:lvl1pPr>
          </a:lstStyle>
          <a:p>
            <a:endParaRPr/>
          </a:p>
        </p:txBody>
      </p:sp>
      <p:sp>
        <p:nvSpPr>
          <p:cNvPr id="4" name="Holder 4">
            <a:extLst>
              <a:ext uri="{FF2B5EF4-FFF2-40B4-BE49-F238E27FC236}">
                <a16:creationId xmlns:a16="http://schemas.microsoft.com/office/drawing/2014/main" id="{933B1F11-4F89-C631-E832-CD468214E447}"/>
              </a:ext>
            </a:extLst>
          </p:cNvPr>
          <p:cNvSpPr>
            <a:spLocks noGrp="1"/>
          </p:cNvSpPr>
          <p:nvPr>
            <p:ph type="ftr" sz="quarter" idx="10"/>
          </p:nvPr>
        </p:nvSpPr>
        <p:spPr>
          <a:xfrm>
            <a:off x="0" y="0"/>
            <a:ext cx="0" cy="0"/>
          </a:xfrm>
        </p:spPr>
        <p:txBody>
          <a:bodyPr lIns="0" tIns="0" rIns="0" bIns="0"/>
          <a:lstStyle>
            <a:lvl1pPr algn="ctr" defTabSz="609509" eaLnBrk="1" fontAlgn="auto" hangingPunct="1">
              <a:spcBef>
                <a:spcPts val="0"/>
              </a:spcBef>
              <a:spcAft>
                <a:spcPts val="0"/>
              </a:spcAft>
              <a:defRPr>
                <a:solidFill>
                  <a:schemeClr val="tx1">
                    <a:tint val="75000"/>
                  </a:schemeClr>
                </a:solidFill>
                <a:latin typeface="+mn-lt"/>
              </a:defRPr>
            </a:lvl1pPr>
          </a:lstStyle>
          <a:p>
            <a:pPr>
              <a:defRPr/>
            </a:pPr>
            <a:endParaRPr/>
          </a:p>
        </p:txBody>
      </p:sp>
      <p:sp>
        <p:nvSpPr>
          <p:cNvPr id="5" name="Holder 5">
            <a:extLst>
              <a:ext uri="{FF2B5EF4-FFF2-40B4-BE49-F238E27FC236}">
                <a16:creationId xmlns:a16="http://schemas.microsoft.com/office/drawing/2014/main" id="{5D9E82C1-2055-B9BE-96D2-248CF3AA3ED0}"/>
              </a:ext>
            </a:extLst>
          </p:cNvPr>
          <p:cNvSpPr>
            <a:spLocks noGrp="1"/>
          </p:cNvSpPr>
          <p:nvPr>
            <p:ph type="dt" sz="half" idx="11"/>
          </p:nvPr>
        </p:nvSpPr>
        <p:spPr>
          <a:xfrm>
            <a:off x="0" y="0"/>
            <a:ext cx="0" cy="0"/>
          </a:xfrm>
        </p:spPr>
        <p:txBody>
          <a:bodyPr lIns="0" tIns="0" rIns="0" bIns="0"/>
          <a:lstStyle>
            <a:lvl1pPr algn="l" defTabSz="609509" eaLnBrk="1" fontAlgn="auto" hangingPunct="1">
              <a:spcBef>
                <a:spcPts val="0"/>
              </a:spcBef>
              <a:spcAft>
                <a:spcPts val="0"/>
              </a:spcAft>
              <a:defRPr>
                <a:solidFill>
                  <a:schemeClr val="tx1">
                    <a:tint val="75000"/>
                  </a:schemeClr>
                </a:solidFill>
                <a:latin typeface="+mn-lt"/>
              </a:defRPr>
            </a:lvl1pPr>
          </a:lstStyle>
          <a:p>
            <a:pPr>
              <a:defRPr/>
            </a:pPr>
            <a:fld id="{A14E286B-0ABE-4EDD-8F3D-819E225A0E2B}" type="datetimeFigureOut">
              <a:rPr lang="en-US"/>
              <a:pPr>
                <a:defRPr/>
              </a:pPr>
              <a:t>3/12/2024</a:t>
            </a:fld>
            <a:endParaRPr lang="en-US"/>
          </a:p>
        </p:txBody>
      </p:sp>
      <p:sp>
        <p:nvSpPr>
          <p:cNvPr id="6" name="Holder 6">
            <a:extLst>
              <a:ext uri="{FF2B5EF4-FFF2-40B4-BE49-F238E27FC236}">
                <a16:creationId xmlns:a16="http://schemas.microsoft.com/office/drawing/2014/main" id="{732A0C8C-AAE9-2505-DCCA-18B1BA604CF5}"/>
              </a:ext>
            </a:extLst>
          </p:cNvPr>
          <p:cNvSpPr>
            <a:spLocks noGrp="1"/>
          </p:cNvSpPr>
          <p:nvPr>
            <p:ph type="sldNum" sz="quarter" idx="12"/>
          </p:nvPr>
        </p:nvSpPr>
        <p:spPr/>
        <p:txBody>
          <a:bodyPr lIns="0" tIns="0" rIns="0" bIns="0"/>
          <a:lstStyle>
            <a:lvl1pPr algn="r">
              <a:defRPr>
                <a:solidFill>
                  <a:schemeClr val="tx1">
                    <a:tint val="75000"/>
                  </a:schemeClr>
                </a:solidFill>
              </a:defRPr>
            </a:lvl1pPr>
          </a:lstStyle>
          <a:p>
            <a:pPr>
              <a:defRPr/>
            </a:pPr>
            <a:fld id="{DD22BB60-3DFC-47A2-BFEF-8064EC3B507C}" type="slidenum">
              <a:rPr/>
              <a:pPr>
                <a:defRPr/>
              </a:pPr>
              <a:t>‹#›</a:t>
            </a:fld>
            <a:endParaRPr/>
          </a:p>
        </p:txBody>
      </p:sp>
    </p:spTree>
    <p:extLst>
      <p:ext uri="{BB962C8B-B14F-4D97-AF65-F5344CB8AC3E}">
        <p14:creationId xmlns:p14="http://schemas.microsoft.com/office/powerpoint/2010/main" val="25458452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ext Slide — 01">
    <p:spTree>
      <p:nvGrpSpPr>
        <p:cNvPr id="1" name=""/>
        <p:cNvGrpSpPr/>
        <p:nvPr/>
      </p:nvGrpSpPr>
      <p:grpSpPr>
        <a:xfrm>
          <a:off x="0" y="0"/>
          <a:ext cx="0" cy="0"/>
          <a:chOff x="0" y="0"/>
          <a:chExt cx="0" cy="0"/>
        </a:xfrm>
      </p:grpSpPr>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endParaRPr lang="en-US"/>
          </a:p>
        </p:txBody>
      </p:sp>
      <p:cxnSp>
        <p:nvCxnSpPr>
          <p:cNvPr id="7" name="Straight Connector 6"/>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1" name="Text Placeholder 7">
            <a:extLst>
              <a:ext uri="{FF2B5EF4-FFF2-40B4-BE49-F238E27FC236}">
                <a16:creationId xmlns:a16="http://schemas.microsoft.com/office/drawing/2014/main" id="{3A2D9A2B-8B34-F540-99A1-C92EEC6DA8F4}"/>
              </a:ext>
            </a:extLst>
          </p:cNvPr>
          <p:cNvSpPr>
            <a:spLocks noGrp="1"/>
          </p:cNvSpPr>
          <p:nvPr>
            <p:ph type="body" sz="quarter" idx="14"/>
          </p:nvPr>
        </p:nvSpPr>
        <p:spPr>
          <a:xfrm>
            <a:off x="572218" y="1576376"/>
            <a:ext cx="11047563" cy="3803797"/>
          </a:xfrm>
        </p:spPr>
        <p:txBody>
          <a:bodyPr>
            <a:normAutofit/>
          </a:bodyPr>
          <a:lstStyle>
            <a:lvl1pPr marL="342831" indent="-342831">
              <a:buFont typeface="Arial" panose="020B0604020202020204" pitchFamily="34" charset="0"/>
              <a:buChar cha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3800907780"/>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Yellow">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FC67AE-21AE-3CD7-E4CD-7CBCE32E7964}"/>
              </a:ext>
            </a:extLst>
          </p:cNvPr>
          <p:cNvSpPr>
            <a:spLocks/>
          </p:cNvSpPr>
          <p:nvPr userDrawn="1"/>
        </p:nvSpPr>
        <p:spPr>
          <a:xfrm>
            <a:off x="1588" y="180975"/>
            <a:ext cx="12190412" cy="5913438"/>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3" name="Rectangle 2">
            <a:extLst>
              <a:ext uri="{FF2B5EF4-FFF2-40B4-BE49-F238E27FC236}">
                <a16:creationId xmlns:a16="http://schemas.microsoft.com/office/drawing/2014/main" id="{12E5291F-8E5C-8247-A859-5EEAA2A92891}"/>
              </a:ext>
            </a:extLst>
          </p:cNvPr>
          <p:cNvSpPr>
            <a:spLocks/>
          </p:cNvSpPr>
          <p:nvPr userDrawn="1"/>
        </p:nvSpPr>
        <p:spPr>
          <a:xfrm>
            <a:off x="1588" y="0"/>
            <a:ext cx="12190412" cy="190500"/>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E3A1299D-B1B8-E68B-39A7-D2FCEAB3B0CD}"/>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6" name="Title 1"/>
          <p:cNvSpPr>
            <a:spLocks noGrp="1"/>
          </p:cNvSpPr>
          <p:nvPr>
            <p:ph type="ctrTitle"/>
          </p:nvPr>
        </p:nvSpPr>
        <p:spPr>
          <a:xfrm>
            <a:off x="1134413" y="2514600"/>
            <a:ext cx="10246783" cy="1615864"/>
          </a:xfrm>
        </p:spPr>
        <p:txBody>
          <a:bodyPr lIns="0" tIns="0" rIns="0" bIns="0">
            <a:normAutofit/>
          </a:bodyPr>
          <a:lstStyle>
            <a:lvl1pPr>
              <a:defRPr sz="3599"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1" name="Text Placeholder 7"/>
          <p:cNvSpPr>
            <a:spLocks noGrp="1"/>
          </p:cNvSpPr>
          <p:nvPr>
            <p:ph type="body" sz="quarter" idx="14"/>
          </p:nvPr>
        </p:nvSpPr>
        <p:spPr>
          <a:xfrm>
            <a:off x="1134121" y="4229100"/>
            <a:ext cx="1457135" cy="1484475"/>
          </a:xfrm>
        </p:spPr>
        <p:txBody>
          <a:bodyPr/>
          <a:lstStyle>
            <a:lvl1pPr>
              <a:defRPr sz="1200">
                <a:solidFill>
                  <a:schemeClr val="tx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32" name="Text Placeholder 7"/>
          <p:cNvSpPr>
            <a:spLocks noGrp="1"/>
          </p:cNvSpPr>
          <p:nvPr>
            <p:ph type="body" sz="quarter" idx="15"/>
          </p:nvPr>
        </p:nvSpPr>
        <p:spPr>
          <a:xfrm>
            <a:off x="2665010" y="4229100"/>
            <a:ext cx="1457135" cy="1484475"/>
          </a:xfrm>
        </p:spPr>
        <p:txBody>
          <a:bodyPr/>
          <a:lstStyle>
            <a:lvl1pPr>
              <a:defRPr sz="1200">
                <a:solidFill>
                  <a:schemeClr val="tx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5" name="Slide Number Placeholder 6">
            <a:extLst>
              <a:ext uri="{FF2B5EF4-FFF2-40B4-BE49-F238E27FC236}">
                <a16:creationId xmlns:a16="http://schemas.microsoft.com/office/drawing/2014/main" id="{9115BD79-9DC4-ABA7-E0F0-690BB7EC784A}"/>
              </a:ext>
            </a:extLst>
          </p:cNvPr>
          <p:cNvSpPr>
            <a:spLocks noGrp="1"/>
          </p:cNvSpPr>
          <p:nvPr>
            <p:ph type="sldNum" sz="quarter" idx="16"/>
          </p:nvPr>
        </p:nvSpPr>
        <p:spPr>
          <a:xfrm>
            <a:off x="11336338" y="6292850"/>
            <a:ext cx="474662" cy="366713"/>
          </a:xfrm>
        </p:spPr>
        <p:txBody>
          <a:bodyPr/>
          <a:lstStyle>
            <a:lvl1pPr algn="r">
              <a:defRPr>
                <a:solidFill>
                  <a:srgbClr val="576F7F"/>
                </a:solidFill>
              </a:defRPr>
            </a:lvl1pPr>
          </a:lstStyle>
          <a:p>
            <a:pPr>
              <a:defRPr/>
            </a:pPr>
            <a:fld id="{A702BF94-2ED3-44F2-AE25-3FFFD7674358}" type="slidenum">
              <a:rPr lang="uk-UA"/>
              <a:pPr>
                <a:defRPr/>
              </a:pPr>
              <a:t>‹#›</a:t>
            </a:fld>
            <a:endParaRPr lang="uk-UA"/>
          </a:p>
        </p:txBody>
      </p:sp>
    </p:spTree>
    <p:extLst>
      <p:ext uri="{BB962C8B-B14F-4D97-AF65-F5344CB8AC3E}">
        <p14:creationId xmlns:p14="http://schemas.microsoft.com/office/powerpoint/2010/main" val="9256870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Image/Text Slide — 05">
    <p:spTree>
      <p:nvGrpSpPr>
        <p:cNvPr id="1" name=""/>
        <p:cNvGrpSpPr/>
        <p:nvPr/>
      </p:nvGrpSpPr>
      <p:grpSpPr>
        <a:xfrm>
          <a:off x="0" y="0"/>
          <a:ext cx="0" cy="0"/>
          <a:chOff x="0" y="0"/>
          <a:chExt cx="0" cy="0"/>
        </a:xfrm>
      </p:grpSpPr>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endParaRPr lang="en-US"/>
          </a:p>
        </p:txBody>
      </p:sp>
      <p:cxnSp>
        <p:nvCxnSpPr>
          <p:cNvPr id="7" name="Straight Connector 6"/>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0" name="Content Placeholder 4">
            <a:extLst>
              <a:ext uri="{FF2B5EF4-FFF2-40B4-BE49-F238E27FC236}">
                <a16:creationId xmlns:a16="http://schemas.microsoft.com/office/drawing/2014/main" id="{66682ECA-8356-F142-94A1-921EA9421350}"/>
              </a:ext>
            </a:extLst>
          </p:cNvPr>
          <p:cNvSpPr>
            <a:spLocks noGrp="1"/>
          </p:cNvSpPr>
          <p:nvPr>
            <p:ph sz="quarter" idx="16" hasCustomPrompt="1"/>
          </p:nvPr>
        </p:nvSpPr>
        <p:spPr>
          <a:xfrm>
            <a:off x="572219" y="1560663"/>
            <a:ext cx="5333305" cy="4152900"/>
          </a:xfrm>
          <a:prstGeom prst="rect">
            <a:avLst/>
          </a:prstGeom>
        </p:spPr>
        <p:txBody>
          <a:bodyPr>
            <a:normAutofit/>
          </a:bodyPr>
          <a:lstStyle>
            <a:lvl1pPr>
              <a:tabLst>
                <a:tab pos="57139" algn="l"/>
              </a:tabLst>
              <a:defRPr sz="2400">
                <a:solidFill>
                  <a:srgbClr val="576F7F"/>
                </a:solidFill>
              </a:defRPr>
            </a:lvl1pPr>
            <a:lvl2pPr marL="57139" indent="-57139">
              <a:tabLst/>
              <a:defRPr sz="500">
                <a:solidFill>
                  <a:schemeClr val="bg1">
                    <a:lumMod val="50000"/>
                  </a:schemeClr>
                </a:solidFill>
              </a:defRPr>
            </a:lvl2pPr>
            <a:lvl3pPr marL="115071" indent="-57932">
              <a:tabLst/>
              <a:defRPr sz="500">
                <a:solidFill>
                  <a:schemeClr val="bg1">
                    <a:lumMod val="50000"/>
                  </a:schemeClr>
                </a:solidFill>
              </a:defRPr>
            </a:lvl3pPr>
          </a:lstStyle>
          <a:p>
            <a:pPr lvl="0"/>
            <a:r>
              <a:rPr lang="tr-TR"/>
              <a:t>Picture</a:t>
            </a:r>
          </a:p>
        </p:txBody>
      </p:sp>
      <p:sp>
        <p:nvSpPr>
          <p:cNvPr id="21" name="Text Placeholder 7">
            <a:extLst>
              <a:ext uri="{FF2B5EF4-FFF2-40B4-BE49-F238E27FC236}">
                <a16:creationId xmlns:a16="http://schemas.microsoft.com/office/drawing/2014/main" id="{6428EAA1-0C81-0745-89CD-1A39835C4F74}"/>
              </a:ext>
            </a:extLst>
          </p:cNvPr>
          <p:cNvSpPr>
            <a:spLocks noGrp="1"/>
          </p:cNvSpPr>
          <p:nvPr>
            <p:ph type="body" sz="quarter" idx="17"/>
          </p:nvPr>
        </p:nvSpPr>
        <p:spPr>
          <a:xfrm>
            <a:off x="6286475" y="1560663"/>
            <a:ext cx="5333305" cy="4152899"/>
          </a:xfrm>
        </p:spPr>
        <p:txBody>
          <a:bodyPr>
            <a:normAutofit/>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2645296841"/>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7921">
          <p15:clr>
            <a:srgbClr val="FBAE40"/>
          </p15:clr>
        </p15:guide>
        <p15:guide id="11" pos="744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ivider Slide — Yellow">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3556820-5BD6-7C41-9F35-0709DCBA7BA6}"/>
              </a:ext>
            </a:extLst>
          </p:cNvPr>
          <p:cNvSpPr>
            <a:spLocks/>
          </p:cNvSpPr>
          <p:nvPr userDrawn="1"/>
        </p:nvSpPr>
        <p:spPr>
          <a:xfrm>
            <a:off x="793" y="181087"/>
            <a:ext cx="12190413" cy="5913488"/>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b="0" cap="none" spc="0">
              <a:ln>
                <a:noFill/>
              </a:ln>
              <a:solidFill>
                <a:schemeClr val="tx1"/>
              </a:solidFill>
              <a:effectLst/>
            </a:endParaRPr>
          </a:p>
        </p:txBody>
      </p: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1" name="Title 1">
            <a:extLst>
              <a:ext uri="{FF2B5EF4-FFF2-40B4-BE49-F238E27FC236}">
                <a16:creationId xmlns:a16="http://schemas.microsoft.com/office/drawing/2014/main" id="{F7B7FAD3-3A70-6441-A8ED-D420541B3A87}"/>
              </a:ext>
            </a:extLst>
          </p:cNvPr>
          <p:cNvSpPr>
            <a:spLocks noGrp="1"/>
          </p:cNvSpPr>
          <p:nvPr>
            <p:ph type="ctrTitle" hasCustomPrompt="1"/>
          </p:nvPr>
        </p:nvSpPr>
        <p:spPr>
          <a:xfrm>
            <a:off x="1134413" y="2765636"/>
            <a:ext cx="10246783" cy="1615864"/>
          </a:xfrm>
        </p:spPr>
        <p:txBody>
          <a:bodyPr lIns="0" tIns="0" rIns="0" bIns="0">
            <a:normAutofit/>
          </a:bodyPr>
          <a:lstStyle>
            <a:lvl1pPr>
              <a:defRPr sz="3599" b="0" i="0" baseline="0">
                <a:solidFill>
                  <a:schemeClr val="tx1"/>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br>
              <a:rPr lang="en-US"/>
            </a:br>
            <a:r>
              <a:rPr lang="en-US"/>
              <a:t>2nd line</a:t>
            </a:r>
          </a:p>
        </p:txBody>
      </p:sp>
    </p:spTree>
    <p:extLst>
      <p:ext uri="{BB962C8B-B14F-4D97-AF65-F5344CB8AC3E}">
        <p14:creationId xmlns:p14="http://schemas.microsoft.com/office/powerpoint/2010/main" val="2540284582"/>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144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 Gray">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3556820-5BD6-7C41-9F35-0709DCBA7BA6}"/>
              </a:ext>
            </a:extLst>
          </p:cNvPr>
          <p:cNvSpPr>
            <a:spLocks/>
          </p:cNvSpPr>
          <p:nvPr userDrawn="1"/>
        </p:nvSpPr>
        <p:spPr>
          <a:xfrm>
            <a:off x="793" y="181087"/>
            <a:ext cx="12190413" cy="5913488"/>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solidFill>
                <a:schemeClr val="bg1"/>
              </a:solidFill>
            </a:endParaRPr>
          </a:p>
        </p:txBody>
      </p: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17" name="Title 1">
            <a:extLst>
              <a:ext uri="{FF2B5EF4-FFF2-40B4-BE49-F238E27FC236}">
                <a16:creationId xmlns:a16="http://schemas.microsoft.com/office/drawing/2014/main" id="{723EBEA2-C871-924D-9669-D4CEBEA34A2B}"/>
              </a:ext>
            </a:extLst>
          </p:cNvPr>
          <p:cNvSpPr>
            <a:spLocks noGrp="1"/>
          </p:cNvSpPr>
          <p:nvPr>
            <p:ph type="ctrTitle" hasCustomPrompt="1"/>
          </p:nvPr>
        </p:nvSpPr>
        <p:spPr>
          <a:xfrm>
            <a:off x="1134413" y="2514600"/>
            <a:ext cx="10246783" cy="1615864"/>
          </a:xfrm>
        </p:spPr>
        <p:txBody>
          <a:bodyPr lIns="0" tIns="0" rIns="0" bIns="0">
            <a:normAutofit/>
          </a:bodyPr>
          <a:lstStyle>
            <a:lvl1pPr>
              <a:defRPr sz="3599" b="0" i="0" baseline="0">
                <a:solidFill>
                  <a:schemeClr val="bg1"/>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br>
              <a:rPr lang="en-US"/>
            </a:br>
            <a:r>
              <a:rPr lang="en-US"/>
              <a:t>2nd line</a:t>
            </a:r>
          </a:p>
        </p:txBody>
      </p:sp>
      <p:sp>
        <p:nvSpPr>
          <p:cNvPr id="8" name="Text Placeholder 7">
            <a:extLst>
              <a:ext uri="{FF2B5EF4-FFF2-40B4-BE49-F238E27FC236}">
                <a16:creationId xmlns:a16="http://schemas.microsoft.com/office/drawing/2014/main" id="{C73C284A-D09B-B543-AF7E-5F419F34CE5B}"/>
              </a:ext>
            </a:extLst>
          </p:cNvPr>
          <p:cNvSpPr>
            <a:spLocks noGrp="1"/>
          </p:cNvSpPr>
          <p:nvPr>
            <p:ph type="body" sz="quarter" idx="14"/>
          </p:nvPr>
        </p:nvSpPr>
        <p:spPr>
          <a:xfrm>
            <a:off x="1134121" y="4229100"/>
            <a:ext cx="1457135" cy="1484475"/>
          </a:xfrm>
        </p:spPr>
        <p:txBody>
          <a:bodyPr>
            <a:normAutofit/>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
        <p:nvSpPr>
          <p:cNvPr id="32" name="Text Placeholder 7">
            <a:extLst>
              <a:ext uri="{FF2B5EF4-FFF2-40B4-BE49-F238E27FC236}">
                <a16:creationId xmlns:a16="http://schemas.microsoft.com/office/drawing/2014/main" id="{81E09265-B90B-4F4C-A68D-386E7DC88C22}"/>
              </a:ext>
            </a:extLst>
          </p:cNvPr>
          <p:cNvSpPr>
            <a:spLocks noGrp="1"/>
          </p:cNvSpPr>
          <p:nvPr>
            <p:ph type="body" sz="quarter" idx="15"/>
          </p:nvPr>
        </p:nvSpPr>
        <p:spPr>
          <a:xfrm>
            <a:off x="2665010" y="4229100"/>
            <a:ext cx="1457135" cy="1484475"/>
          </a:xfrm>
        </p:spPr>
        <p:txBody>
          <a:bodyPr>
            <a:normAutofit/>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3606501581"/>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144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Text Slide — 01">
    <p:spTree>
      <p:nvGrpSpPr>
        <p:cNvPr id="1" name=""/>
        <p:cNvGrpSpPr/>
        <p:nvPr/>
      </p:nvGrpSpPr>
      <p:grpSpPr>
        <a:xfrm>
          <a:off x="0" y="0"/>
          <a:ext cx="0" cy="0"/>
          <a:chOff x="0" y="0"/>
          <a:chExt cx="0" cy="0"/>
        </a:xfrm>
      </p:grpSpPr>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endParaRPr lang="en-US"/>
          </a:p>
        </p:txBody>
      </p:sp>
      <p:cxnSp>
        <p:nvCxnSpPr>
          <p:cNvPr id="7" name="Straight Connector 6"/>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1" name="Text Placeholder 7">
            <a:extLst>
              <a:ext uri="{FF2B5EF4-FFF2-40B4-BE49-F238E27FC236}">
                <a16:creationId xmlns:a16="http://schemas.microsoft.com/office/drawing/2014/main" id="{3A2D9A2B-8B34-F540-99A1-C92EEC6DA8F4}"/>
              </a:ext>
            </a:extLst>
          </p:cNvPr>
          <p:cNvSpPr>
            <a:spLocks noGrp="1"/>
          </p:cNvSpPr>
          <p:nvPr>
            <p:ph type="body" sz="quarter" idx="14"/>
          </p:nvPr>
        </p:nvSpPr>
        <p:spPr>
          <a:xfrm>
            <a:off x="572218" y="1576376"/>
            <a:ext cx="11047563" cy="3803797"/>
          </a:xfrm>
        </p:spPr>
        <p:txBody>
          <a:bodyPr>
            <a:normAutofit/>
          </a:bodyPr>
          <a:lstStyle>
            <a:lvl1pPr marL="342831" indent="-342831">
              <a:buFont typeface="Arial" panose="020B0604020202020204" pitchFamily="34" charset="0"/>
              <a:buChar cha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2268182587"/>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Divider Slide — Yellow">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3556820-5BD6-7C41-9F35-0709DCBA7BA6}"/>
              </a:ext>
            </a:extLst>
          </p:cNvPr>
          <p:cNvSpPr>
            <a:spLocks/>
          </p:cNvSpPr>
          <p:nvPr userDrawn="1"/>
        </p:nvSpPr>
        <p:spPr>
          <a:xfrm>
            <a:off x="793" y="181087"/>
            <a:ext cx="12190413" cy="5913488"/>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b="0" cap="none" spc="0">
              <a:ln>
                <a:noFill/>
              </a:ln>
              <a:solidFill>
                <a:schemeClr val="tx1"/>
              </a:solidFill>
              <a:effectLst/>
            </a:endParaRPr>
          </a:p>
        </p:txBody>
      </p: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1" name="Title 1">
            <a:extLst>
              <a:ext uri="{FF2B5EF4-FFF2-40B4-BE49-F238E27FC236}">
                <a16:creationId xmlns:a16="http://schemas.microsoft.com/office/drawing/2014/main" id="{F7B7FAD3-3A70-6441-A8ED-D420541B3A87}"/>
              </a:ext>
            </a:extLst>
          </p:cNvPr>
          <p:cNvSpPr>
            <a:spLocks noGrp="1"/>
          </p:cNvSpPr>
          <p:nvPr>
            <p:ph type="ctrTitle" hasCustomPrompt="1"/>
          </p:nvPr>
        </p:nvSpPr>
        <p:spPr>
          <a:xfrm>
            <a:off x="1134413" y="2765636"/>
            <a:ext cx="10246783" cy="1615864"/>
          </a:xfrm>
        </p:spPr>
        <p:txBody>
          <a:bodyPr lIns="0" tIns="0" rIns="0" bIns="0">
            <a:normAutofit/>
          </a:bodyPr>
          <a:lstStyle>
            <a:lvl1pPr>
              <a:defRPr sz="3599" b="0" i="0" baseline="0">
                <a:solidFill>
                  <a:schemeClr val="tx1"/>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br>
              <a:rPr lang="en-US"/>
            </a:br>
            <a:r>
              <a:rPr lang="en-US"/>
              <a:t>2nd line</a:t>
            </a:r>
          </a:p>
        </p:txBody>
      </p:sp>
    </p:spTree>
    <p:extLst>
      <p:ext uri="{BB962C8B-B14F-4D97-AF65-F5344CB8AC3E}">
        <p14:creationId xmlns:p14="http://schemas.microsoft.com/office/powerpoint/2010/main" val="3578293479"/>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144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Image/Text Slide — 05">
    <p:spTree>
      <p:nvGrpSpPr>
        <p:cNvPr id="1" name=""/>
        <p:cNvGrpSpPr/>
        <p:nvPr/>
      </p:nvGrpSpPr>
      <p:grpSpPr>
        <a:xfrm>
          <a:off x="0" y="0"/>
          <a:ext cx="0" cy="0"/>
          <a:chOff x="0" y="0"/>
          <a:chExt cx="0" cy="0"/>
        </a:xfrm>
      </p:grpSpPr>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endParaRPr lang="en-US"/>
          </a:p>
        </p:txBody>
      </p:sp>
      <p:cxnSp>
        <p:nvCxnSpPr>
          <p:cNvPr id="7" name="Straight Connector 6"/>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0" name="Content Placeholder 4">
            <a:extLst>
              <a:ext uri="{FF2B5EF4-FFF2-40B4-BE49-F238E27FC236}">
                <a16:creationId xmlns:a16="http://schemas.microsoft.com/office/drawing/2014/main" id="{66682ECA-8356-F142-94A1-921EA9421350}"/>
              </a:ext>
            </a:extLst>
          </p:cNvPr>
          <p:cNvSpPr>
            <a:spLocks noGrp="1"/>
          </p:cNvSpPr>
          <p:nvPr>
            <p:ph sz="quarter" idx="16" hasCustomPrompt="1"/>
          </p:nvPr>
        </p:nvSpPr>
        <p:spPr>
          <a:xfrm>
            <a:off x="572219" y="1560663"/>
            <a:ext cx="5333305" cy="4152900"/>
          </a:xfrm>
          <a:prstGeom prst="rect">
            <a:avLst/>
          </a:prstGeom>
        </p:spPr>
        <p:txBody>
          <a:bodyPr>
            <a:normAutofit/>
          </a:bodyPr>
          <a:lstStyle>
            <a:lvl1pPr>
              <a:tabLst>
                <a:tab pos="57139" algn="l"/>
              </a:tabLst>
              <a:defRPr sz="2400">
                <a:solidFill>
                  <a:srgbClr val="576F7F"/>
                </a:solidFill>
              </a:defRPr>
            </a:lvl1pPr>
            <a:lvl2pPr marL="57139" indent="-57139">
              <a:tabLst/>
              <a:defRPr sz="500">
                <a:solidFill>
                  <a:schemeClr val="bg1">
                    <a:lumMod val="50000"/>
                  </a:schemeClr>
                </a:solidFill>
              </a:defRPr>
            </a:lvl2pPr>
            <a:lvl3pPr marL="115071" indent="-57932">
              <a:tabLst/>
              <a:defRPr sz="500">
                <a:solidFill>
                  <a:schemeClr val="bg1">
                    <a:lumMod val="50000"/>
                  </a:schemeClr>
                </a:solidFill>
              </a:defRPr>
            </a:lvl3pPr>
          </a:lstStyle>
          <a:p>
            <a:pPr lvl="0"/>
            <a:r>
              <a:rPr lang="tr-TR"/>
              <a:t>Picture</a:t>
            </a:r>
          </a:p>
        </p:txBody>
      </p:sp>
      <p:sp>
        <p:nvSpPr>
          <p:cNvPr id="21" name="Text Placeholder 7">
            <a:extLst>
              <a:ext uri="{FF2B5EF4-FFF2-40B4-BE49-F238E27FC236}">
                <a16:creationId xmlns:a16="http://schemas.microsoft.com/office/drawing/2014/main" id="{6428EAA1-0C81-0745-89CD-1A39835C4F74}"/>
              </a:ext>
            </a:extLst>
          </p:cNvPr>
          <p:cNvSpPr>
            <a:spLocks noGrp="1"/>
          </p:cNvSpPr>
          <p:nvPr>
            <p:ph type="body" sz="quarter" idx="17"/>
          </p:nvPr>
        </p:nvSpPr>
        <p:spPr>
          <a:xfrm>
            <a:off x="6286475" y="1560663"/>
            <a:ext cx="5333305" cy="4152899"/>
          </a:xfrm>
        </p:spPr>
        <p:txBody>
          <a:bodyPr>
            <a:normAutofit/>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err="1"/>
              <a:t>Click</a:t>
            </a:r>
            <a:r>
              <a:rPr lang="tr-TR"/>
              <a:t> </a:t>
            </a:r>
            <a:r>
              <a:rPr lang="tr-TR" err="1"/>
              <a:t>to</a:t>
            </a:r>
            <a:r>
              <a:rPr lang="tr-TR"/>
              <a:t> </a:t>
            </a:r>
            <a:r>
              <a:rPr lang="tr-TR" err="1"/>
              <a:t>edit</a:t>
            </a:r>
            <a:r>
              <a:rPr lang="tr-TR"/>
              <a:t> Master </a:t>
            </a:r>
            <a:r>
              <a:rPr lang="tr-TR" err="1"/>
              <a:t>text</a:t>
            </a:r>
            <a:r>
              <a:rPr lang="tr-TR"/>
              <a:t> </a:t>
            </a:r>
            <a:r>
              <a:rPr lang="tr-TR" err="1"/>
              <a:t>styles</a:t>
            </a:r>
            <a:endParaRPr lang="tr-TR"/>
          </a:p>
        </p:txBody>
      </p:sp>
    </p:spTree>
    <p:extLst>
      <p:ext uri="{BB962C8B-B14F-4D97-AF65-F5344CB8AC3E}">
        <p14:creationId xmlns:p14="http://schemas.microsoft.com/office/powerpoint/2010/main" val="3657528764"/>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7921">
          <p15:clr>
            <a:srgbClr val="FBAE40"/>
          </p15:clr>
        </p15:guide>
        <p15:guide id="11" pos="744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ext Slide — 02">
    <p:spTree>
      <p:nvGrpSpPr>
        <p:cNvPr id="1" name=""/>
        <p:cNvGrpSpPr/>
        <p:nvPr/>
      </p:nvGrpSpPr>
      <p:grpSpPr>
        <a:xfrm>
          <a:off x="0" y="0"/>
          <a:ext cx="0" cy="0"/>
          <a:chOff x="0" y="0"/>
          <a:chExt cx="0" cy="0"/>
        </a:xfrm>
      </p:grpSpPr>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tr-TR" dirty="0" err="1"/>
              <a:t>Click</a:t>
            </a:r>
            <a:r>
              <a:rPr lang="tr-TR" dirty="0"/>
              <a:t> </a:t>
            </a:r>
            <a:r>
              <a:rPr lang="tr-TR" dirty="0" err="1"/>
              <a:t>to</a:t>
            </a:r>
            <a:r>
              <a:rPr lang="tr-TR" dirty="0"/>
              <a:t> </a:t>
            </a:r>
            <a:r>
              <a:rPr lang="tr-TR" dirty="0" err="1"/>
              <a:t>edit</a:t>
            </a:r>
            <a:r>
              <a:rPr lang="tr-TR" dirty="0"/>
              <a:t> Master </a:t>
            </a:r>
            <a:r>
              <a:rPr lang="tr-TR" dirty="0" err="1"/>
              <a:t>title</a:t>
            </a:r>
            <a:r>
              <a:rPr lang="tr-TR" dirty="0"/>
              <a:t> </a:t>
            </a:r>
            <a:r>
              <a:rPr lang="tr-TR" dirty="0" err="1"/>
              <a:t>style</a:t>
            </a:r>
            <a:endParaRPr lang="en-US" dirty="0"/>
          </a:p>
        </p:txBody>
      </p:sp>
      <p:cxnSp>
        <p:nvCxnSpPr>
          <p:cNvPr id="7" name="Straight Connector 6"/>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dirty="0"/>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26" name="Text Placeholder 7">
            <a:extLst>
              <a:ext uri="{FF2B5EF4-FFF2-40B4-BE49-F238E27FC236}">
                <a16:creationId xmlns:a16="http://schemas.microsoft.com/office/drawing/2014/main" id="{712FB6B8-B494-0F4A-88E7-5A10924214A0}"/>
              </a:ext>
            </a:extLst>
          </p:cNvPr>
          <p:cNvSpPr>
            <a:spLocks noGrp="1"/>
          </p:cNvSpPr>
          <p:nvPr>
            <p:ph type="body" sz="quarter" idx="15"/>
          </p:nvPr>
        </p:nvSpPr>
        <p:spPr>
          <a:xfrm>
            <a:off x="572218" y="1576376"/>
            <a:ext cx="11047563" cy="1930246"/>
          </a:xfrm>
        </p:spPr>
        <p:txBody>
          <a:bodyPr>
            <a:normAutofit/>
          </a:bodyPr>
          <a:lstStyle>
            <a:lvl1pP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dirty="0" err="1"/>
              <a:t>Click</a:t>
            </a:r>
            <a:r>
              <a:rPr lang="tr-TR" dirty="0"/>
              <a:t> </a:t>
            </a:r>
            <a:r>
              <a:rPr lang="tr-TR" dirty="0" err="1"/>
              <a:t>to</a:t>
            </a:r>
            <a:r>
              <a:rPr lang="tr-TR" dirty="0"/>
              <a:t> </a:t>
            </a:r>
            <a:r>
              <a:rPr lang="tr-TR" dirty="0" err="1"/>
              <a:t>edit</a:t>
            </a:r>
            <a:r>
              <a:rPr lang="tr-TR" dirty="0"/>
              <a:t> Master </a:t>
            </a:r>
            <a:r>
              <a:rPr lang="tr-TR" dirty="0" err="1"/>
              <a:t>text</a:t>
            </a:r>
            <a:r>
              <a:rPr lang="tr-TR" dirty="0"/>
              <a:t> </a:t>
            </a:r>
            <a:r>
              <a:rPr lang="tr-TR" dirty="0" err="1"/>
              <a:t>styles</a:t>
            </a:r>
            <a:endParaRPr lang="tr-TR" dirty="0"/>
          </a:p>
        </p:txBody>
      </p:sp>
      <p:sp>
        <p:nvSpPr>
          <p:cNvPr id="27" name="Text Placeholder 7">
            <a:extLst>
              <a:ext uri="{FF2B5EF4-FFF2-40B4-BE49-F238E27FC236}">
                <a16:creationId xmlns:a16="http://schemas.microsoft.com/office/drawing/2014/main" id="{E07D1BF5-CC75-D548-877A-F9B67A02FBA6}"/>
              </a:ext>
            </a:extLst>
          </p:cNvPr>
          <p:cNvSpPr>
            <a:spLocks noGrp="1"/>
          </p:cNvSpPr>
          <p:nvPr>
            <p:ph type="body" sz="quarter" idx="16"/>
          </p:nvPr>
        </p:nvSpPr>
        <p:spPr>
          <a:xfrm>
            <a:off x="572218" y="3890952"/>
            <a:ext cx="5340679" cy="1824049"/>
          </a:xfrm>
        </p:spPr>
        <p:txBody>
          <a:bodyPr>
            <a:normAutofit/>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dirty="0" err="1"/>
              <a:t>Click</a:t>
            </a:r>
            <a:r>
              <a:rPr lang="tr-TR" dirty="0"/>
              <a:t> </a:t>
            </a:r>
            <a:r>
              <a:rPr lang="tr-TR" dirty="0" err="1"/>
              <a:t>to</a:t>
            </a:r>
            <a:r>
              <a:rPr lang="tr-TR" dirty="0"/>
              <a:t> </a:t>
            </a:r>
            <a:r>
              <a:rPr lang="tr-TR" dirty="0" err="1"/>
              <a:t>edit</a:t>
            </a:r>
            <a:r>
              <a:rPr lang="tr-TR" dirty="0"/>
              <a:t> Master </a:t>
            </a:r>
            <a:r>
              <a:rPr lang="tr-TR" dirty="0" err="1"/>
              <a:t>text</a:t>
            </a:r>
            <a:r>
              <a:rPr lang="tr-TR" dirty="0"/>
              <a:t> </a:t>
            </a:r>
            <a:r>
              <a:rPr lang="tr-TR" dirty="0" err="1"/>
              <a:t>styles</a:t>
            </a:r>
            <a:endParaRPr lang="tr-TR" dirty="0"/>
          </a:p>
        </p:txBody>
      </p:sp>
      <p:sp>
        <p:nvSpPr>
          <p:cNvPr id="28" name="Text Placeholder 7">
            <a:extLst>
              <a:ext uri="{FF2B5EF4-FFF2-40B4-BE49-F238E27FC236}">
                <a16:creationId xmlns:a16="http://schemas.microsoft.com/office/drawing/2014/main" id="{CE106A9F-1969-0644-9A50-A23079A8A24E}"/>
              </a:ext>
            </a:extLst>
          </p:cNvPr>
          <p:cNvSpPr>
            <a:spLocks noGrp="1"/>
          </p:cNvSpPr>
          <p:nvPr>
            <p:ph type="body" sz="quarter" idx="17"/>
          </p:nvPr>
        </p:nvSpPr>
        <p:spPr>
          <a:xfrm>
            <a:off x="6286474" y="3890952"/>
            <a:ext cx="5340679" cy="1824049"/>
          </a:xfrm>
        </p:spPr>
        <p:txBody>
          <a:bodyPr>
            <a:normAutofit/>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tr-TR" dirty="0" err="1"/>
              <a:t>Click</a:t>
            </a:r>
            <a:r>
              <a:rPr lang="tr-TR" dirty="0"/>
              <a:t> </a:t>
            </a:r>
            <a:r>
              <a:rPr lang="tr-TR" dirty="0" err="1"/>
              <a:t>to</a:t>
            </a:r>
            <a:r>
              <a:rPr lang="tr-TR" dirty="0"/>
              <a:t> </a:t>
            </a:r>
            <a:r>
              <a:rPr lang="tr-TR" dirty="0" err="1"/>
              <a:t>edit</a:t>
            </a:r>
            <a:r>
              <a:rPr lang="tr-TR" dirty="0"/>
              <a:t> Master </a:t>
            </a:r>
            <a:r>
              <a:rPr lang="tr-TR" dirty="0" err="1"/>
              <a:t>text</a:t>
            </a:r>
            <a:r>
              <a:rPr lang="tr-TR" dirty="0"/>
              <a:t> </a:t>
            </a:r>
            <a:r>
              <a:rPr lang="tr-TR" dirty="0" err="1"/>
              <a:t>styles</a:t>
            </a:r>
            <a:endParaRPr lang="tr-TR" dirty="0"/>
          </a:p>
        </p:txBody>
      </p:sp>
    </p:spTree>
    <p:extLst>
      <p:ext uri="{BB962C8B-B14F-4D97-AF65-F5344CB8AC3E}">
        <p14:creationId xmlns:p14="http://schemas.microsoft.com/office/powerpoint/2010/main" val="74630865"/>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7921">
          <p15:clr>
            <a:srgbClr val="FBAE40"/>
          </p15:clr>
        </p15:guide>
        <p15:guide id="11" pos="744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dirty="0"/>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cxnSp>
        <p:nvCxnSpPr>
          <p:cNvPr id="20" name="Straight Connector 19">
            <a:extLst>
              <a:ext uri="{FF2B5EF4-FFF2-40B4-BE49-F238E27FC236}">
                <a16:creationId xmlns:a16="http://schemas.microsoft.com/office/drawing/2014/main" id="{A1AB842C-6BB1-7849-B78D-1D793CD25166}"/>
              </a:ext>
            </a:extLst>
          </p:cNvPr>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AA9EDA39-870A-E945-9A81-5D7CFB06F0C7}"/>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Tree>
    <p:extLst>
      <p:ext uri="{BB962C8B-B14F-4D97-AF65-F5344CB8AC3E}">
        <p14:creationId xmlns:p14="http://schemas.microsoft.com/office/powerpoint/2010/main" val="1661166281"/>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guide id="10" pos="1441">
          <p15:clr>
            <a:srgbClr val="FBAE40"/>
          </p15:clr>
        </p15:guide>
        <p15:guide id="11" pos="7441">
          <p15:clr>
            <a:srgbClr val="FBAE40"/>
          </p15:clr>
        </p15:guide>
        <p15:guide id="12" pos="7921">
          <p15:clr>
            <a:srgbClr val="FBAE40"/>
          </p15:clr>
        </p15:guide>
        <p15:guide id="13" pos="5521">
          <p15:clr>
            <a:srgbClr val="FBAE40"/>
          </p15:clr>
        </p15:guide>
        <p15:guide id="14" pos="5041">
          <p15:clr>
            <a:srgbClr val="FBAE40"/>
          </p15:clr>
        </p15:guide>
        <p15:guide id="15" pos="9841">
          <p15:clr>
            <a:srgbClr val="FBAE40"/>
          </p15:clr>
        </p15:guide>
        <p15:guide id="16" pos="1032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Divider Slide — White">
    <p:spTree>
      <p:nvGrpSpPr>
        <p:cNvPr id="1" name=""/>
        <p:cNvGrpSpPr/>
        <p:nvPr/>
      </p:nvGrpSpPr>
      <p:grpSpPr>
        <a:xfrm>
          <a:off x="0" y="0"/>
          <a:ext cx="0" cy="0"/>
          <a:chOff x="0" y="0"/>
          <a:chExt cx="0" cy="0"/>
        </a:xfrm>
      </p:grpSpPr>
      <p:cxnSp>
        <p:nvCxnSpPr>
          <p:cNvPr id="7" name="Straight Connector 6"/>
          <p:cNvCxnSpPr/>
          <p:nvPr userDrawn="1"/>
        </p:nvCxnSpPr>
        <p:spPr>
          <a:xfrm>
            <a:off x="378571" y="6094575"/>
            <a:ext cx="11428512"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FE308F9-BC56-5F47-879A-9003E64704B1}"/>
              </a:ext>
            </a:extLst>
          </p:cNvPr>
          <p:cNvSpPr>
            <a:spLocks/>
          </p:cNvSpPr>
          <p:nvPr userDrawn="1"/>
        </p:nvSpPr>
        <p:spPr>
          <a:xfrm>
            <a:off x="793" y="0"/>
            <a:ext cx="12190413"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399"/>
          </a:p>
        </p:txBody>
      </p:sp>
      <p:sp>
        <p:nvSpPr>
          <p:cNvPr id="14" name="Slide Number Placeholder 6">
            <a:extLst>
              <a:ext uri="{FF2B5EF4-FFF2-40B4-BE49-F238E27FC236}">
                <a16:creationId xmlns:a16="http://schemas.microsoft.com/office/drawing/2014/main" id="{15477045-8978-C243-A476-24F640793CCB}"/>
              </a:ext>
            </a:extLst>
          </p:cNvPr>
          <p:cNvSpPr>
            <a:spLocks noGrp="1"/>
          </p:cNvSpPr>
          <p:nvPr>
            <p:ph type="sldNum" sz="quarter" idx="12"/>
          </p:nvPr>
        </p:nvSpPr>
        <p:spPr>
          <a:xfrm>
            <a:off x="11335706" y="6293196"/>
            <a:ext cx="475344" cy="366183"/>
          </a:xfrm>
        </p:spPr>
        <p:txBody>
          <a:bodyPr/>
          <a:lstStyle>
            <a:lvl1pPr algn="r">
              <a:defRPr>
                <a:solidFill>
                  <a:srgbClr val="576F7F"/>
                </a:solidFill>
              </a:defRPr>
            </a:lvl1pPr>
          </a:lstStyle>
          <a:p>
            <a:fld id="{BA8CF1B3-96A0-D24B-B5C9-B5B93FF4523E}" type="slidenum">
              <a:rPr lang="uk-UA" smtClean="0"/>
              <a:pPr/>
              <a:t>‹#›</a:t>
            </a:fld>
            <a:endParaRPr lang="uk-UA"/>
          </a:p>
        </p:txBody>
      </p:sp>
      <p:pic>
        <p:nvPicPr>
          <p:cNvPr id="5" name="Picture 4">
            <a:extLst>
              <a:ext uri="{FF2B5EF4-FFF2-40B4-BE49-F238E27FC236}">
                <a16:creationId xmlns:a16="http://schemas.microsoft.com/office/drawing/2014/main" id="{7C71DBF5-7715-C946-BE0A-5816950E71B3}"/>
              </a:ext>
            </a:extLst>
          </p:cNvPr>
          <p:cNvPicPr>
            <a:picLocks noChangeAspect="1"/>
          </p:cNvPicPr>
          <p:nvPr userDrawn="1"/>
        </p:nvPicPr>
        <p:blipFill>
          <a:blip r:embed="rId2"/>
          <a:stretch>
            <a:fillRect/>
          </a:stretch>
        </p:blipFill>
        <p:spPr>
          <a:xfrm>
            <a:off x="384917" y="6227853"/>
            <a:ext cx="1904752" cy="449061"/>
          </a:xfrm>
          <a:prstGeom prst="rect">
            <a:avLst/>
          </a:prstGeom>
        </p:spPr>
      </p:pic>
      <p:sp>
        <p:nvSpPr>
          <p:cNvPr id="17" name="Title 1">
            <a:extLst>
              <a:ext uri="{FF2B5EF4-FFF2-40B4-BE49-F238E27FC236}">
                <a16:creationId xmlns:a16="http://schemas.microsoft.com/office/drawing/2014/main" id="{827B5FC5-D8F1-064D-8DDF-573695AF66C8}"/>
              </a:ext>
            </a:extLst>
          </p:cNvPr>
          <p:cNvSpPr>
            <a:spLocks noGrp="1"/>
          </p:cNvSpPr>
          <p:nvPr>
            <p:ph type="ctrTitle" hasCustomPrompt="1"/>
          </p:nvPr>
        </p:nvSpPr>
        <p:spPr>
          <a:xfrm>
            <a:off x="1134413" y="2765636"/>
            <a:ext cx="10246783" cy="1615864"/>
          </a:xfrm>
        </p:spPr>
        <p:txBody>
          <a:bodyPr lIns="0" tIns="0" rIns="0" bIns="0">
            <a:normAutofit/>
          </a:bodyPr>
          <a:lstStyle>
            <a:lvl1pPr>
              <a:defRPr sz="3599" b="0" i="0" baseline="0">
                <a:solidFill>
                  <a:srgbClr val="576F7F"/>
                </a:solidFill>
                <a:latin typeface="Times New Roman" panose="02020603050405020304" pitchFamily="18" charset="0"/>
                <a:cs typeface="Times New Roman" panose="02020603050405020304" pitchFamily="18" charset="0"/>
              </a:defRPr>
            </a:lvl1pPr>
          </a:lstStyle>
          <a:p>
            <a:r>
              <a:rPr lang="tr-TR" err="1"/>
              <a:t>Click</a:t>
            </a:r>
            <a:r>
              <a:rPr lang="tr-TR"/>
              <a:t> </a:t>
            </a:r>
            <a:r>
              <a:rPr lang="tr-TR" err="1"/>
              <a:t>to</a:t>
            </a:r>
            <a:r>
              <a:rPr lang="tr-TR"/>
              <a:t> </a:t>
            </a:r>
            <a:r>
              <a:rPr lang="tr-TR" err="1"/>
              <a:t>edit</a:t>
            </a:r>
            <a:r>
              <a:rPr lang="tr-TR"/>
              <a:t> Master </a:t>
            </a:r>
            <a:r>
              <a:rPr lang="tr-TR" err="1"/>
              <a:t>title</a:t>
            </a:r>
            <a:r>
              <a:rPr lang="tr-TR"/>
              <a:t> </a:t>
            </a:r>
            <a:r>
              <a:rPr lang="tr-TR" err="1"/>
              <a:t>style</a:t>
            </a:r>
            <a:br>
              <a:rPr lang="en-US"/>
            </a:br>
            <a:r>
              <a:rPr lang="en-US"/>
              <a:t>2nd line</a:t>
            </a:r>
          </a:p>
        </p:txBody>
      </p:sp>
    </p:spTree>
    <p:extLst>
      <p:ext uri="{BB962C8B-B14F-4D97-AF65-F5344CB8AC3E}">
        <p14:creationId xmlns:p14="http://schemas.microsoft.com/office/powerpoint/2010/main" val="3229521592"/>
      </p:ext>
    </p:extLst>
  </p:cSld>
  <p:clrMapOvr>
    <a:masterClrMapping/>
  </p:clrMapOvr>
  <p:extLst>
    <p:ext uri="{DCECCB84-F9BA-43D5-87BE-67443E8EF086}">
      <p15:sldGuideLst xmlns:p15="http://schemas.microsoft.com/office/powerpoint/2012/main">
        <p15:guide id="1" orient="horz" pos="7680">
          <p15:clr>
            <a:srgbClr val="FBAE40"/>
          </p15:clr>
        </p15:guide>
        <p15:guide id="2" pos="7681">
          <p15:clr>
            <a:srgbClr val="FBAE40"/>
          </p15:clr>
        </p15:guide>
        <p15:guide id="3" orient="horz" pos="240">
          <p15:clr>
            <a:srgbClr val="FBAE40"/>
          </p15:clr>
        </p15:guide>
        <p15:guide id="4" pos="721">
          <p15:clr>
            <a:srgbClr val="FBAE40"/>
          </p15:clr>
        </p15:guide>
        <p15:guide id="5" pos="14881">
          <p15:clr>
            <a:srgbClr val="FBAE40"/>
          </p15:clr>
        </p15:guide>
        <p15:guide id="6" pos="14641">
          <p15:clr>
            <a:srgbClr val="FBAE40"/>
          </p15:clr>
        </p15:guide>
        <p15:guide id="7" orient="horz" pos="720">
          <p15:clr>
            <a:srgbClr val="FBAE40"/>
          </p15:clr>
        </p15:guide>
        <p15:guide id="8" orient="horz" pos="7200">
          <p15:clr>
            <a:srgbClr val="FBAE40"/>
          </p15:clr>
        </p15:guide>
        <p15:guide id="9" pos="48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Slide — Gra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164997-1B43-8F4F-3733-81F52B241DC8}"/>
              </a:ext>
            </a:extLst>
          </p:cNvPr>
          <p:cNvSpPr>
            <a:spLocks/>
          </p:cNvSpPr>
          <p:nvPr userDrawn="1"/>
        </p:nvSpPr>
        <p:spPr>
          <a:xfrm>
            <a:off x="1588" y="180975"/>
            <a:ext cx="12190412" cy="5913438"/>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solidFill>
                <a:schemeClr val="bg1"/>
              </a:solidFill>
            </a:endParaRPr>
          </a:p>
        </p:txBody>
      </p:sp>
      <p:sp>
        <p:nvSpPr>
          <p:cNvPr id="3" name="Rectangle 2">
            <a:extLst>
              <a:ext uri="{FF2B5EF4-FFF2-40B4-BE49-F238E27FC236}">
                <a16:creationId xmlns:a16="http://schemas.microsoft.com/office/drawing/2014/main" id="{62F9A5B8-AF81-DAAD-8016-B6AD8B40F8C4}"/>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6A5EE0A7-805B-3B72-B1AA-6508FE3F6A16}"/>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7" name="Title 1"/>
          <p:cNvSpPr>
            <a:spLocks noGrp="1"/>
          </p:cNvSpPr>
          <p:nvPr>
            <p:ph type="ctrTitle"/>
          </p:nvPr>
        </p:nvSpPr>
        <p:spPr>
          <a:xfrm>
            <a:off x="1134413" y="2514600"/>
            <a:ext cx="10246783" cy="1615864"/>
          </a:xfrm>
        </p:spPr>
        <p:txBody>
          <a:bodyPr lIns="0" tIns="0" rIns="0" bIns="0">
            <a:normAutofit/>
          </a:bodyPr>
          <a:lstStyle>
            <a:lvl1pPr>
              <a:defRPr sz="3599" b="0" i="0" baseline="0">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Text Placeholder 7"/>
          <p:cNvSpPr>
            <a:spLocks noGrp="1"/>
          </p:cNvSpPr>
          <p:nvPr>
            <p:ph type="body" sz="quarter" idx="14"/>
          </p:nvPr>
        </p:nvSpPr>
        <p:spPr>
          <a:xfrm>
            <a:off x="1134121" y="4229100"/>
            <a:ext cx="1457135" cy="1484475"/>
          </a:xfrm>
        </p:spPr>
        <p:txBody>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32" name="Text Placeholder 7"/>
          <p:cNvSpPr>
            <a:spLocks noGrp="1"/>
          </p:cNvSpPr>
          <p:nvPr>
            <p:ph type="body" sz="quarter" idx="15"/>
          </p:nvPr>
        </p:nvSpPr>
        <p:spPr>
          <a:xfrm>
            <a:off x="2665010" y="4229100"/>
            <a:ext cx="1457135" cy="1484475"/>
          </a:xfrm>
        </p:spPr>
        <p:txBody>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5" name="Slide Number Placeholder 6">
            <a:extLst>
              <a:ext uri="{FF2B5EF4-FFF2-40B4-BE49-F238E27FC236}">
                <a16:creationId xmlns:a16="http://schemas.microsoft.com/office/drawing/2014/main" id="{95C5D07A-C337-7070-15B4-F7246C108660}"/>
              </a:ext>
            </a:extLst>
          </p:cNvPr>
          <p:cNvSpPr>
            <a:spLocks noGrp="1"/>
          </p:cNvSpPr>
          <p:nvPr>
            <p:ph type="sldNum" sz="quarter" idx="16"/>
          </p:nvPr>
        </p:nvSpPr>
        <p:spPr>
          <a:xfrm>
            <a:off x="11336338" y="6292850"/>
            <a:ext cx="474662" cy="366713"/>
          </a:xfrm>
        </p:spPr>
        <p:txBody>
          <a:bodyPr/>
          <a:lstStyle>
            <a:lvl1pPr algn="r">
              <a:defRPr>
                <a:solidFill>
                  <a:srgbClr val="576F7F"/>
                </a:solidFill>
              </a:defRPr>
            </a:lvl1pPr>
          </a:lstStyle>
          <a:p>
            <a:pPr>
              <a:defRPr/>
            </a:pPr>
            <a:fld id="{6ACF7900-275C-4B8F-89C4-1386AFDBB8B8}" type="slidenum">
              <a:rPr lang="uk-UA"/>
              <a:pPr>
                <a:defRPr/>
              </a:pPr>
              <a:t>‹#›</a:t>
            </a:fld>
            <a:endParaRPr lang="uk-UA"/>
          </a:p>
        </p:txBody>
      </p:sp>
    </p:spTree>
    <p:extLst>
      <p:ext uri="{BB962C8B-B14F-4D97-AF65-F5344CB8AC3E}">
        <p14:creationId xmlns:p14="http://schemas.microsoft.com/office/powerpoint/2010/main" val="3624987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 Gra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E2F2F4-3F2A-1FE2-6AEA-1CE764F805EE}"/>
              </a:ext>
            </a:extLst>
          </p:cNvPr>
          <p:cNvSpPr>
            <a:spLocks/>
          </p:cNvSpPr>
          <p:nvPr userDrawn="1"/>
        </p:nvSpPr>
        <p:spPr>
          <a:xfrm>
            <a:off x="1588" y="180975"/>
            <a:ext cx="12190412" cy="5913438"/>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3" name="Rectangle 2">
            <a:extLst>
              <a:ext uri="{FF2B5EF4-FFF2-40B4-BE49-F238E27FC236}">
                <a16:creationId xmlns:a16="http://schemas.microsoft.com/office/drawing/2014/main" id="{88534E3A-48EC-89A8-27DE-97D835902A00}"/>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D5672E6B-8954-4872-6E7D-B6C49B13FEFB}"/>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4" name="Title 1"/>
          <p:cNvSpPr>
            <a:spLocks noGrp="1"/>
          </p:cNvSpPr>
          <p:nvPr>
            <p:ph type="ctrTitle"/>
          </p:nvPr>
        </p:nvSpPr>
        <p:spPr>
          <a:xfrm>
            <a:off x="1134413" y="2765636"/>
            <a:ext cx="10246783" cy="1615864"/>
          </a:xfrm>
        </p:spPr>
        <p:txBody>
          <a:bodyPr lIns="0" tIns="0" rIns="0" bIns="0">
            <a:normAutofit/>
          </a:bodyPr>
          <a:lstStyle>
            <a:lvl1pPr>
              <a:defRPr sz="3599" b="0" i="0" baseline="0">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89E432DB-86EE-45C1-FEAC-CFCD4DC9C278}"/>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78A8C574-E055-45AA-ADC7-9F01684E6A17}" type="slidenum">
              <a:rPr lang="uk-UA"/>
              <a:pPr>
                <a:defRPr/>
              </a:pPr>
              <a:t>‹#›</a:t>
            </a:fld>
            <a:endParaRPr lang="uk-UA"/>
          </a:p>
        </p:txBody>
      </p:sp>
    </p:spTree>
    <p:extLst>
      <p:ext uri="{BB962C8B-B14F-4D97-AF65-F5344CB8AC3E}">
        <p14:creationId xmlns:p14="http://schemas.microsoft.com/office/powerpoint/2010/main" val="29144827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Text Slide — 01">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BB0580FC-43A9-E307-1EF3-898684289F01}"/>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BE3EB6B3-2BF4-8FE5-182F-623C489F130E}"/>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68ED6B71-C3BB-AF9F-64EC-D4A1098C5736}"/>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1" name="Text Placeholder 7"/>
          <p:cNvSpPr>
            <a:spLocks noGrp="1"/>
          </p:cNvSpPr>
          <p:nvPr>
            <p:ph type="body" sz="quarter" idx="14"/>
          </p:nvPr>
        </p:nvSpPr>
        <p:spPr>
          <a:xfrm>
            <a:off x="572218" y="1576376"/>
            <a:ext cx="11047563" cy="3803797"/>
          </a:xfrm>
        </p:spPr>
        <p:txBody>
          <a:bodyPr/>
          <a:lstStyle>
            <a:lvl1pPr marL="342831" indent="-342831">
              <a:buFont typeface="Arial" panose="020B0604020202020204" pitchFamily="34" charset="0"/>
              <a:buChar cha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84D1EB66-CC1B-3228-DC6E-911C86D72B72}"/>
              </a:ext>
            </a:extLst>
          </p:cNvPr>
          <p:cNvSpPr>
            <a:spLocks noGrp="1"/>
          </p:cNvSpPr>
          <p:nvPr>
            <p:ph type="sldNum" sz="quarter" idx="15"/>
          </p:nvPr>
        </p:nvSpPr>
        <p:spPr>
          <a:xfrm>
            <a:off x="11336338" y="6292850"/>
            <a:ext cx="474662" cy="366713"/>
          </a:xfrm>
        </p:spPr>
        <p:txBody>
          <a:bodyPr/>
          <a:lstStyle>
            <a:lvl1pPr algn="r">
              <a:defRPr>
                <a:solidFill>
                  <a:srgbClr val="576F7F"/>
                </a:solidFill>
              </a:defRPr>
            </a:lvl1pPr>
          </a:lstStyle>
          <a:p>
            <a:pPr>
              <a:defRPr/>
            </a:pPr>
            <a:fld id="{07121311-EF54-441B-97D1-85119E205C9E}" type="slidenum">
              <a:rPr lang="uk-UA"/>
              <a:pPr>
                <a:defRPr/>
              </a:pPr>
              <a:t>‹#›</a:t>
            </a:fld>
            <a:endParaRPr lang="uk-UA"/>
          </a:p>
        </p:txBody>
      </p:sp>
    </p:spTree>
    <p:extLst>
      <p:ext uri="{BB962C8B-B14F-4D97-AF65-F5344CB8AC3E}">
        <p14:creationId xmlns:p14="http://schemas.microsoft.com/office/powerpoint/2010/main" val="22851750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Divider Slide — Yellow">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8BA01B-C358-250E-3570-67C53A520A60}"/>
              </a:ext>
            </a:extLst>
          </p:cNvPr>
          <p:cNvSpPr>
            <a:spLocks/>
          </p:cNvSpPr>
          <p:nvPr userDrawn="1"/>
        </p:nvSpPr>
        <p:spPr>
          <a:xfrm>
            <a:off x="1588" y="180975"/>
            <a:ext cx="12190412" cy="5913438"/>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solidFill>
                <a:schemeClr val="tx1"/>
              </a:solidFill>
            </a:endParaRPr>
          </a:p>
        </p:txBody>
      </p:sp>
      <p:sp>
        <p:nvSpPr>
          <p:cNvPr id="3" name="Rectangle 2">
            <a:extLst>
              <a:ext uri="{FF2B5EF4-FFF2-40B4-BE49-F238E27FC236}">
                <a16:creationId xmlns:a16="http://schemas.microsoft.com/office/drawing/2014/main" id="{6EDDF9AF-8769-257C-FD98-40DF3CE80316}"/>
              </a:ext>
            </a:extLst>
          </p:cNvPr>
          <p:cNvSpPr>
            <a:spLocks/>
          </p:cNvSpPr>
          <p:nvPr userDrawn="1"/>
        </p:nvSpPr>
        <p:spPr>
          <a:xfrm>
            <a:off x="1588" y="0"/>
            <a:ext cx="12190412" cy="190500"/>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038F3920-D0B9-0934-AC6B-D1523675B795}"/>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1" name="Title 1"/>
          <p:cNvSpPr>
            <a:spLocks noGrp="1"/>
          </p:cNvSpPr>
          <p:nvPr>
            <p:ph type="ctrTitle"/>
          </p:nvPr>
        </p:nvSpPr>
        <p:spPr>
          <a:xfrm>
            <a:off x="1134413" y="2765636"/>
            <a:ext cx="10246783" cy="1615864"/>
          </a:xfrm>
        </p:spPr>
        <p:txBody>
          <a:bodyPr lIns="0" tIns="0" rIns="0" bIns="0">
            <a:normAutofit/>
          </a:bodyPr>
          <a:lstStyle>
            <a:lvl1pPr>
              <a:defRPr sz="3599"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307783D4-7D59-B49E-B9BD-95929F95E17D}"/>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1A50B0C7-1F80-451B-BCEF-32A46636470D}" type="slidenum">
              <a:rPr lang="uk-UA"/>
              <a:pPr>
                <a:defRPr/>
              </a:pPr>
              <a:t>‹#›</a:t>
            </a:fld>
            <a:endParaRPr lang="uk-UA"/>
          </a:p>
        </p:txBody>
      </p:sp>
    </p:spTree>
    <p:extLst>
      <p:ext uri="{BB962C8B-B14F-4D97-AF65-F5344CB8AC3E}">
        <p14:creationId xmlns:p14="http://schemas.microsoft.com/office/powerpoint/2010/main" val="33084109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Image/Text Slide — 05">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8A4C949-C2DC-2A42-2DEA-FDABE8FBF6F2}"/>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6F920823-640A-934D-99D0-ECC5A9F24B7D}"/>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A2655819-E828-1BA1-03DF-D8E3A78AB618}"/>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0" name="Content Placeholder 4"/>
          <p:cNvSpPr>
            <a:spLocks noGrp="1"/>
          </p:cNvSpPr>
          <p:nvPr>
            <p:ph sz="quarter" idx="16"/>
          </p:nvPr>
        </p:nvSpPr>
        <p:spPr>
          <a:xfrm>
            <a:off x="572219" y="1560663"/>
            <a:ext cx="5333305" cy="4152900"/>
          </a:xfrm>
          <a:prstGeom prst="rect">
            <a:avLst/>
          </a:prstGeom>
        </p:spPr>
        <p:txBody>
          <a:bodyPr/>
          <a:lstStyle>
            <a:lvl1pPr>
              <a:tabLst>
                <a:tab pos="57139" algn="l"/>
              </a:tabLst>
              <a:defRPr sz="2400">
                <a:solidFill>
                  <a:srgbClr val="576F7F"/>
                </a:solidFill>
              </a:defRPr>
            </a:lvl1pPr>
            <a:lvl2pPr marL="57139" indent="-57139">
              <a:tabLst/>
              <a:defRPr sz="500">
                <a:solidFill>
                  <a:schemeClr val="bg1">
                    <a:lumMod val="50000"/>
                  </a:schemeClr>
                </a:solidFill>
              </a:defRPr>
            </a:lvl2pPr>
            <a:lvl3pPr marL="115071" indent="-57932">
              <a:tabLst/>
              <a:defRPr sz="500">
                <a:solidFill>
                  <a:schemeClr val="bg1">
                    <a:lumMod val="50000"/>
                  </a:schemeClr>
                </a:solidFill>
              </a:defRPr>
            </a:lvl3pPr>
          </a:lstStyle>
          <a:p>
            <a:pPr lvl="0"/>
            <a:r>
              <a:rPr lang="en-US"/>
              <a:t>Click to edit Master text styles</a:t>
            </a:r>
          </a:p>
        </p:txBody>
      </p:sp>
      <p:sp>
        <p:nvSpPr>
          <p:cNvPr id="21" name="Text Placeholder 7"/>
          <p:cNvSpPr>
            <a:spLocks noGrp="1"/>
          </p:cNvSpPr>
          <p:nvPr>
            <p:ph type="body" sz="quarter" idx="17"/>
          </p:nvPr>
        </p:nvSpPr>
        <p:spPr>
          <a:xfrm>
            <a:off x="6286475" y="1560663"/>
            <a:ext cx="5333305" cy="415289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E12C685C-ABD9-12F1-17FA-7A8C79DEE821}"/>
              </a:ext>
            </a:extLst>
          </p:cNvPr>
          <p:cNvSpPr>
            <a:spLocks noGrp="1"/>
          </p:cNvSpPr>
          <p:nvPr>
            <p:ph type="sldNum" sz="quarter" idx="18"/>
          </p:nvPr>
        </p:nvSpPr>
        <p:spPr>
          <a:xfrm>
            <a:off x="11336338" y="6292850"/>
            <a:ext cx="474662" cy="366713"/>
          </a:xfrm>
        </p:spPr>
        <p:txBody>
          <a:bodyPr/>
          <a:lstStyle>
            <a:lvl1pPr algn="r">
              <a:defRPr>
                <a:solidFill>
                  <a:srgbClr val="576F7F"/>
                </a:solidFill>
              </a:defRPr>
            </a:lvl1pPr>
          </a:lstStyle>
          <a:p>
            <a:pPr>
              <a:defRPr/>
            </a:pPr>
            <a:fld id="{90F4BC43-DEA8-4ED3-B4C9-FDC07D3C38D7}" type="slidenum">
              <a:rPr lang="uk-UA"/>
              <a:pPr>
                <a:defRPr/>
              </a:pPr>
              <a:t>‹#›</a:t>
            </a:fld>
            <a:endParaRPr lang="uk-UA"/>
          </a:p>
        </p:txBody>
      </p:sp>
    </p:spTree>
    <p:extLst>
      <p:ext uri="{BB962C8B-B14F-4D97-AF65-F5344CB8AC3E}">
        <p14:creationId xmlns:p14="http://schemas.microsoft.com/office/powerpoint/2010/main" val="8824384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Text Slide — 02">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92089C1-AEC6-4A20-C3A9-708C73848FE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CAE3A380-E796-561A-7B1F-E2AF8824A8E2}"/>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E4AD881C-510B-9C4C-265C-129659D849A9}"/>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6" name="Text Placeholder 7"/>
          <p:cNvSpPr>
            <a:spLocks noGrp="1"/>
          </p:cNvSpPr>
          <p:nvPr>
            <p:ph type="body" sz="quarter" idx="15"/>
          </p:nvPr>
        </p:nvSpPr>
        <p:spPr>
          <a:xfrm>
            <a:off x="572218" y="1576376"/>
            <a:ext cx="11047563" cy="1930246"/>
          </a:xfrm>
        </p:spPr>
        <p:txBody>
          <a:bodyPr/>
          <a:lstStyle>
            <a:lvl1pP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7" name="Text Placeholder 7"/>
          <p:cNvSpPr>
            <a:spLocks noGrp="1"/>
          </p:cNvSpPr>
          <p:nvPr>
            <p:ph type="body" sz="quarter" idx="16"/>
          </p:nvPr>
        </p:nvSpPr>
        <p:spPr>
          <a:xfrm>
            <a:off x="572218" y="3890952"/>
            <a:ext cx="5340679" cy="182404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8" name="Text Placeholder 7"/>
          <p:cNvSpPr>
            <a:spLocks noGrp="1"/>
          </p:cNvSpPr>
          <p:nvPr>
            <p:ph type="body" sz="quarter" idx="17"/>
          </p:nvPr>
        </p:nvSpPr>
        <p:spPr>
          <a:xfrm>
            <a:off x="6286474" y="3890952"/>
            <a:ext cx="5340679" cy="182404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2A69E7AF-4372-BFAE-31FB-8B8C0E84EAD6}"/>
              </a:ext>
            </a:extLst>
          </p:cNvPr>
          <p:cNvSpPr>
            <a:spLocks noGrp="1"/>
          </p:cNvSpPr>
          <p:nvPr>
            <p:ph type="sldNum" sz="quarter" idx="18"/>
          </p:nvPr>
        </p:nvSpPr>
        <p:spPr>
          <a:xfrm>
            <a:off x="11336338" y="6292850"/>
            <a:ext cx="474662" cy="366713"/>
          </a:xfrm>
        </p:spPr>
        <p:txBody>
          <a:bodyPr/>
          <a:lstStyle>
            <a:lvl1pPr algn="r">
              <a:defRPr>
                <a:solidFill>
                  <a:srgbClr val="576F7F"/>
                </a:solidFill>
              </a:defRPr>
            </a:lvl1pPr>
          </a:lstStyle>
          <a:p>
            <a:pPr>
              <a:defRPr/>
            </a:pPr>
            <a:fld id="{12413269-6628-4AAC-B866-FA33700FA50B}" type="slidenum">
              <a:rPr lang="uk-UA"/>
              <a:pPr>
                <a:defRPr/>
              </a:pPr>
              <a:t>‹#›</a:t>
            </a:fld>
            <a:endParaRPr lang="uk-UA"/>
          </a:p>
        </p:txBody>
      </p:sp>
    </p:spTree>
    <p:extLst>
      <p:ext uri="{BB962C8B-B14F-4D97-AF65-F5344CB8AC3E}">
        <p14:creationId xmlns:p14="http://schemas.microsoft.com/office/powerpoint/2010/main" val="1317879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DB959AC-7FE6-2246-C376-C9A88361B08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CAA7C4DC-CFC7-A792-0549-54225D3E41B0}"/>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9F211C09-9E6B-DC0C-82EC-53090B38E389}"/>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5" name="Slide Number Placeholder 6">
            <a:extLst>
              <a:ext uri="{FF2B5EF4-FFF2-40B4-BE49-F238E27FC236}">
                <a16:creationId xmlns:a16="http://schemas.microsoft.com/office/drawing/2014/main" id="{33F75000-742C-BFA7-478E-D3159A10163E}"/>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4624B041-A5AE-4A2F-AE3B-1A46357308BB}" type="slidenum">
              <a:rPr lang="uk-UA"/>
              <a:pPr>
                <a:defRPr/>
              </a:pPr>
              <a:t>‹#›</a:t>
            </a:fld>
            <a:endParaRPr lang="uk-UA"/>
          </a:p>
        </p:txBody>
      </p:sp>
    </p:spTree>
    <p:extLst>
      <p:ext uri="{BB962C8B-B14F-4D97-AF65-F5344CB8AC3E}">
        <p14:creationId xmlns:p14="http://schemas.microsoft.com/office/powerpoint/2010/main" val="42186778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Divider Slide — 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68F3042-60AF-BB1B-95F9-95A3456F63E4}"/>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F20A7129-D775-05DB-45A1-462CBA8D60B6}"/>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4FDEDACC-72C2-42E5-70A2-3AE96FCCD21F}"/>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7" name="Title 1"/>
          <p:cNvSpPr>
            <a:spLocks noGrp="1"/>
          </p:cNvSpPr>
          <p:nvPr>
            <p:ph type="ctrTitle"/>
          </p:nvPr>
        </p:nvSpPr>
        <p:spPr>
          <a:xfrm>
            <a:off x="1134413" y="2765636"/>
            <a:ext cx="10246783" cy="1615864"/>
          </a:xfrm>
        </p:spPr>
        <p:txBody>
          <a:bodyPr lIns="0" tIns="0" rIns="0" bIns="0">
            <a:normAutofit/>
          </a:bodyPr>
          <a:lstStyle>
            <a:lvl1pPr>
              <a:defRPr sz="35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5F25184B-0BA2-ED14-64C6-81CC10CF46B9}"/>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6D7B7323-F543-4B11-AED9-1D438CEDA1CE}" type="slidenum">
              <a:rPr lang="uk-UA"/>
              <a:pPr>
                <a:defRPr/>
              </a:pPr>
              <a:t>‹#›</a:t>
            </a:fld>
            <a:endParaRPr lang="uk-UA"/>
          </a:p>
        </p:txBody>
      </p:sp>
    </p:spTree>
    <p:extLst>
      <p:ext uri="{BB962C8B-B14F-4D97-AF65-F5344CB8AC3E}">
        <p14:creationId xmlns:p14="http://schemas.microsoft.com/office/powerpoint/2010/main" val="36825908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Title Slide — Gra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164997-1B43-8F4F-3733-81F52B241DC8}"/>
              </a:ext>
            </a:extLst>
          </p:cNvPr>
          <p:cNvSpPr>
            <a:spLocks/>
          </p:cNvSpPr>
          <p:nvPr userDrawn="1"/>
        </p:nvSpPr>
        <p:spPr>
          <a:xfrm>
            <a:off x="1588" y="180975"/>
            <a:ext cx="12190412" cy="5913438"/>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solidFill>
                <a:schemeClr val="bg1"/>
              </a:solidFill>
            </a:endParaRPr>
          </a:p>
        </p:txBody>
      </p:sp>
      <p:sp>
        <p:nvSpPr>
          <p:cNvPr id="3" name="Rectangle 2">
            <a:extLst>
              <a:ext uri="{FF2B5EF4-FFF2-40B4-BE49-F238E27FC236}">
                <a16:creationId xmlns:a16="http://schemas.microsoft.com/office/drawing/2014/main" id="{62F9A5B8-AF81-DAAD-8016-B6AD8B40F8C4}"/>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6A5EE0A7-805B-3B72-B1AA-6508FE3F6A16}"/>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7" name="Title 1"/>
          <p:cNvSpPr>
            <a:spLocks noGrp="1"/>
          </p:cNvSpPr>
          <p:nvPr>
            <p:ph type="ctrTitle"/>
          </p:nvPr>
        </p:nvSpPr>
        <p:spPr>
          <a:xfrm>
            <a:off x="1134413" y="2514600"/>
            <a:ext cx="10246783" cy="1615864"/>
          </a:xfrm>
        </p:spPr>
        <p:txBody>
          <a:bodyPr lIns="0" tIns="0" rIns="0" bIns="0">
            <a:normAutofit/>
          </a:bodyPr>
          <a:lstStyle>
            <a:lvl1pPr>
              <a:defRPr sz="3599" b="0" i="0" baseline="0">
                <a:solidFill>
                  <a:schemeClr val="bg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8" name="Text Placeholder 7"/>
          <p:cNvSpPr>
            <a:spLocks noGrp="1"/>
          </p:cNvSpPr>
          <p:nvPr>
            <p:ph type="body" sz="quarter" idx="14"/>
          </p:nvPr>
        </p:nvSpPr>
        <p:spPr>
          <a:xfrm>
            <a:off x="1134121" y="4229100"/>
            <a:ext cx="1457135" cy="1484475"/>
          </a:xfrm>
        </p:spPr>
        <p:txBody>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32" name="Text Placeholder 7"/>
          <p:cNvSpPr>
            <a:spLocks noGrp="1"/>
          </p:cNvSpPr>
          <p:nvPr>
            <p:ph type="body" sz="quarter" idx="15"/>
          </p:nvPr>
        </p:nvSpPr>
        <p:spPr>
          <a:xfrm>
            <a:off x="2665010" y="4229100"/>
            <a:ext cx="1457135" cy="1484475"/>
          </a:xfrm>
        </p:spPr>
        <p:txBody>
          <a:bodyPr/>
          <a:lstStyle>
            <a:lvl1pPr>
              <a:defRPr sz="1200">
                <a:solidFill>
                  <a:schemeClr val="bg1"/>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5" name="Slide Number Placeholder 6">
            <a:extLst>
              <a:ext uri="{FF2B5EF4-FFF2-40B4-BE49-F238E27FC236}">
                <a16:creationId xmlns:a16="http://schemas.microsoft.com/office/drawing/2014/main" id="{95C5D07A-C337-7070-15B4-F7246C108660}"/>
              </a:ext>
            </a:extLst>
          </p:cNvPr>
          <p:cNvSpPr>
            <a:spLocks noGrp="1"/>
          </p:cNvSpPr>
          <p:nvPr>
            <p:ph type="sldNum" sz="quarter" idx="16"/>
          </p:nvPr>
        </p:nvSpPr>
        <p:spPr>
          <a:xfrm>
            <a:off x="11336338" y="6292850"/>
            <a:ext cx="474662" cy="366713"/>
          </a:xfrm>
        </p:spPr>
        <p:txBody>
          <a:bodyPr/>
          <a:lstStyle>
            <a:lvl1pPr algn="r">
              <a:defRPr>
                <a:solidFill>
                  <a:srgbClr val="576F7F"/>
                </a:solidFill>
              </a:defRPr>
            </a:lvl1pPr>
          </a:lstStyle>
          <a:p>
            <a:pPr>
              <a:defRPr/>
            </a:pPr>
            <a:fld id="{6ACF7900-275C-4B8F-89C4-1386AFDBB8B8}" type="slidenum">
              <a:rPr lang="uk-UA"/>
              <a:pPr>
                <a:defRPr/>
              </a:pPr>
              <a:t>‹#›</a:t>
            </a:fld>
            <a:endParaRPr lang="uk-UA"/>
          </a:p>
        </p:txBody>
      </p:sp>
    </p:spTree>
    <p:extLst>
      <p:ext uri="{BB962C8B-B14F-4D97-AF65-F5344CB8AC3E}">
        <p14:creationId xmlns:p14="http://schemas.microsoft.com/office/powerpoint/2010/main" val="344309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Text Slide — 01">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BB0580FC-43A9-E307-1EF3-898684289F01}"/>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BE3EB6B3-2BF4-8FE5-182F-623C489F130E}"/>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68ED6B71-C3BB-AF9F-64EC-D4A1098C5736}"/>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1" name="Text Placeholder 7"/>
          <p:cNvSpPr>
            <a:spLocks noGrp="1"/>
          </p:cNvSpPr>
          <p:nvPr>
            <p:ph type="body" sz="quarter" idx="14"/>
          </p:nvPr>
        </p:nvSpPr>
        <p:spPr>
          <a:xfrm>
            <a:off x="572218" y="1576376"/>
            <a:ext cx="11047563" cy="3803797"/>
          </a:xfrm>
        </p:spPr>
        <p:txBody>
          <a:bodyPr/>
          <a:lstStyle>
            <a:lvl1pPr marL="342831" indent="-342831">
              <a:buFont typeface="Arial" panose="020B0604020202020204" pitchFamily="34" charset="0"/>
              <a:buChar cha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84D1EB66-CC1B-3228-DC6E-911C86D72B72}"/>
              </a:ext>
            </a:extLst>
          </p:cNvPr>
          <p:cNvSpPr>
            <a:spLocks noGrp="1"/>
          </p:cNvSpPr>
          <p:nvPr>
            <p:ph type="sldNum" sz="quarter" idx="15"/>
          </p:nvPr>
        </p:nvSpPr>
        <p:spPr>
          <a:xfrm>
            <a:off x="11336338" y="6292850"/>
            <a:ext cx="474662" cy="366713"/>
          </a:xfrm>
        </p:spPr>
        <p:txBody>
          <a:bodyPr/>
          <a:lstStyle>
            <a:lvl1pPr algn="r">
              <a:defRPr>
                <a:solidFill>
                  <a:srgbClr val="576F7F"/>
                </a:solidFill>
              </a:defRPr>
            </a:lvl1pPr>
          </a:lstStyle>
          <a:p>
            <a:pPr>
              <a:defRPr/>
            </a:pPr>
            <a:fld id="{07121311-EF54-441B-97D1-85119E205C9E}" type="slidenum">
              <a:rPr lang="uk-UA"/>
              <a:pPr>
                <a:defRPr/>
              </a:pPr>
              <a:t>‹#›</a:t>
            </a:fld>
            <a:endParaRPr lang="uk-UA"/>
          </a:p>
        </p:txBody>
      </p:sp>
    </p:spTree>
    <p:extLst>
      <p:ext uri="{BB962C8B-B14F-4D97-AF65-F5344CB8AC3E}">
        <p14:creationId xmlns:p14="http://schemas.microsoft.com/office/powerpoint/2010/main" val="25477767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Divider Slide — Yellow">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8BA01B-C358-250E-3570-67C53A520A60}"/>
              </a:ext>
            </a:extLst>
          </p:cNvPr>
          <p:cNvSpPr>
            <a:spLocks/>
          </p:cNvSpPr>
          <p:nvPr userDrawn="1"/>
        </p:nvSpPr>
        <p:spPr>
          <a:xfrm>
            <a:off x="1588" y="180975"/>
            <a:ext cx="12190412" cy="5913438"/>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solidFill>
                <a:schemeClr val="tx1"/>
              </a:solidFill>
            </a:endParaRPr>
          </a:p>
        </p:txBody>
      </p:sp>
      <p:sp>
        <p:nvSpPr>
          <p:cNvPr id="3" name="Rectangle 2">
            <a:extLst>
              <a:ext uri="{FF2B5EF4-FFF2-40B4-BE49-F238E27FC236}">
                <a16:creationId xmlns:a16="http://schemas.microsoft.com/office/drawing/2014/main" id="{6EDDF9AF-8769-257C-FD98-40DF3CE80316}"/>
              </a:ext>
            </a:extLst>
          </p:cNvPr>
          <p:cNvSpPr>
            <a:spLocks/>
          </p:cNvSpPr>
          <p:nvPr userDrawn="1"/>
        </p:nvSpPr>
        <p:spPr>
          <a:xfrm>
            <a:off x="1588" y="0"/>
            <a:ext cx="12190412" cy="190500"/>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038F3920-D0B9-0934-AC6B-D1523675B795}"/>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1" name="Title 1"/>
          <p:cNvSpPr>
            <a:spLocks noGrp="1"/>
          </p:cNvSpPr>
          <p:nvPr>
            <p:ph type="ctrTitle"/>
          </p:nvPr>
        </p:nvSpPr>
        <p:spPr>
          <a:xfrm>
            <a:off x="1134413" y="2765636"/>
            <a:ext cx="10246783" cy="1615864"/>
          </a:xfrm>
        </p:spPr>
        <p:txBody>
          <a:bodyPr lIns="0" tIns="0" rIns="0" bIns="0">
            <a:normAutofit/>
          </a:bodyPr>
          <a:lstStyle>
            <a:lvl1pPr>
              <a:defRPr sz="3599"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307783D4-7D59-B49E-B9BD-95929F95E17D}"/>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1A50B0C7-1F80-451B-BCEF-32A46636470D}" type="slidenum">
              <a:rPr lang="uk-UA"/>
              <a:pPr>
                <a:defRPr/>
              </a:pPr>
              <a:t>‹#›</a:t>
            </a:fld>
            <a:endParaRPr lang="uk-UA"/>
          </a:p>
        </p:txBody>
      </p:sp>
    </p:spTree>
    <p:extLst>
      <p:ext uri="{BB962C8B-B14F-4D97-AF65-F5344CB8AC3E}">
        <p14:creationId xmlns:p14="http://schemas.microsoft.com/office/powerpoint/2010/main" val="10488615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Image/Text Slide — 05">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8A4C949-C2DC-2A42-2DEA-FDABE8FBF6F2}"/>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6F920823-640A-934D-99D0-ECC5A9F24B7D}"/>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A2655819-E828-1BA1-03DF-D8E3A78AB618}"/>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0" name="Content Placeholder 4"/>
          <p:cNvSpPr>
            <a:spLocks noGrp="1"/>
          </p:cNvSpPr>
          <p:nvPr>
            <p:ph sz="quarter" idx="16"/>
          </p:nvPr>
        </p:nvSpPr>
        <p:spPr>
          <a:xfrm>
            <a:off x="572219" y="1560663"/>
            <a:ext cx="5333305" cy="4152900"/>
          </a:xfrm>
          <a:prstGeom prst="rect">
            <a:avLst/>
          </a:prstGeom>
        </p:spPr>
        <p:txBody>
          <a:bodyPr/>
          <a:lstStyle>
            <a:lvl1pPr>
              <a:tabLst>
                <a:tab pos="57139" algn="l"/>
              </a:tabLst>
              <a:defRPr sz="2400">
                <a:solidFill>
                  <a:srgbClr val="576F7F"/>
                </a:solidFill>
              </a:defRPr>
            </a:lvl1pPr>
            <a:lvl2pPr marL="57139" indent="-57139">
              <a:tabLst/>
              <a:defRPr sz="500">
                <a:solidFill>
                  <a:schemeClr val="bg1">
                    <a:lumMod val="50000"/>
                  </a:schemeClr>
                </a:solidFill>
              </a:defRPr>
            </a:lvl2pPr>
            <a:lvl3pPr marL="115071" indent="-57932">
              <a:tabLst/>
              <a:defRPr sz="500">
                <a:solidFill>
                  <a:schemeClr val="bg1">
                    <a:lumMod val="50000"/>
                  </a:schemeClr>
                </a:solidFill>
              </a:defRPr>
            </a:lvl3pPr>
          </a:lstStyle>
          <a:p>
            <a:pPr lvl="0"/>
            <a:r>
              <a:rPr lang="en-US"/>
              <a:t>Click to edit Master text styles</a:t>
            </a:r>
          </a:p>
        </p:txBody>
      </p:sp>
      <p:sp>
        <p:nvSpPr>
          <p:cNvPr id="21" name="Text Placeholder 7"/>
          <p:cNvSpPr>
            <a:spLocks noGrp="1"/>
          </p:cNvSpPr>
          <p:nvPr>
            <p:ph type="body" sz="quarter" idx="17"/>
          </p:nvPr>
        </p:nvSpPr>
        <p:spPr>
          <a:xfrm>
            <a:off x="6286475" y="1560663"/>
            <a:ext cx="5333305" cy="415289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E12C685C-ABD9-12F1-17FA-7A8C79DEE821}"/>
              </a:ext>
            </a:extLst>
          </p:cNvPr>
          <p:cNvSpPr>
            <a:spLocks noGrp="1"/>
          </p:cNvSpPr>
          <p:nvPr>
            <p:ph type="sldNum" sz="quarter" idx="18"/>
          </p:nvPr>
        </p:nvSpPr>
        <p:spPr>
          <a:xfrm>
            <a:off x="11336338" y="6292850"/>
            <a:ext cx="474662" cy="366713"/>
          </a:xfrm>
        </p:spPr>
        <p:txBody>
          <a:bodyPr/>
          <a:lstStyle>
            <a:lvl1pPr algn="r">
              <a:defRPr>
                <a:solidFill>
                  <a:srgbClr val="576F7F"/>
                </a:solidFill>
              </a:defRPr>
            </a:lvl1pPr>
          </a:lstStyle>
          <a:p>
            <a:pPr>
              <a:defRPr/>
            </a:pPr>
            <a:fld id="{90F4BC43-DEA8-4ED3-B4C9-FDC07D3C38D7}" type="slidenum">
              <a:rPr lang="uk-UA"/>
              <a:pPr>
                <a:defRPr/>
              </a:pPr>
              <a:t>‹#›</a:t>
            </a:fld>
            <a:endParaRPr lang="uk-UA"/>
          </a:p>
        </p:txBody>
      </p:sp>
    </p:spTree>
    <p:extLst>
      <p:ext uri="{BB962C8B-B14F-4D97-AF65-F5344CB8AC3E}">
        <p14:creationId xmlns:p14="http://schemas.microsoft.com/office/powerpoint/2010/main" val="314114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 Yellow">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8BA01B-C358-250E-3570-67C53A520A60}"/>
              </a:ext>
            </a:extLst>
          </p:cNvPr>
          <p:cNvSpPr>
            <a:spLocks/>
          </p:cNvSpPr>
          <p:nvPr userDrawn="1"/>
        </p:nvSpPr>
        <p:spPr>
          <a:xfrm>
            <a:off x="1588" y="180975"/>
            <a:ext cx="12190412" cy="5913438"/>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solidFill>
                <a:schemeClr val="tx1"/>
              </a:solidFill>
            </a:endParaRPr>
          </a:p>
        </p:txBody>
      </p:sp>
      <p:sp>
        <p:nvSpPr>
          <p:cNvPr id="3" name="Rectangle 2">
            <a:extLst>
              <a:ext uri="{FF2B5EF4-FFF2-40B4-BE49-F238E27FC236}">
                <a16:creationId xmlns:a16="http://schemas.microsoft.com/office/drawing/2014/main" id="{6EDDF9AF-8769-257C-FD98-40DF3CE80316}"/>
              </a:ext>
            </a:extLst>
          </p:cNvPr>
          <p:cNvSpPr>
            <a:spLocks/>
          </p:cNvSpPr>
          <p:nvPr userDrawn="1"/>
        </p:nvSpPr>
        <p:spPr>
          <a:xfrm>
            <a:off x="1588" y="0"/>
            <a:ext cx="12190412" cy="190500"/>
          </a:xfrm>
          <a:prstGeom prst="rect">
            <a:avLst/>
          </a:prstGeom>
          <a:solidFill>
            <a:srgbClr val="576F7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038F3920-D0B9-0934-AC6B-D1523675B795}"/>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1" name="Title 1"/>
          <p:cNvSpPr>
            <a:spLocks noGrp="1"/>
          </p:cNvSpPr>
          <p:nvPr>
            <p:ph type="ctrTitle"/>
          </p:nvPr>
        </p:nvSpPr>
        <p:spPr>
          <a:xfrm>
            <a:off x="1134413" y="2765636"/>
            <a:ext cx="10246783" cy="1615864"/>
          </a:xfrm>
        </p:spPr>
        <p:txBody>
          <a:bodyPr lIns="0" tIns="0" rIns="0" bIns="0">
            <a:normAutofit/>
          </a:bodyPr>
          <a:lstStyle>
            <a:lvl1pPr>
              <a:defRPr sz="3599" b="0" i="0" baseline="0">
                <a:solidFill>
                  <a:schemeClr val="tx1"/>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307783D4-7D59-B49E-B9BD-95929F95E17D}"/>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1A50B0C7-1F80-451B-BCEF-32A46636470D}" type="slidenum">
              <a:rPr lang="uk-UA"/>
              <a:pPr>
                <a:defRPr/>
              </a:pPr>
              <a:t>‹#›</a:t>
            </a:fld>
            <a:endParaRPr lang="uk-UA"/>
          </a:p>
        </p:txBody>
      </p:sp>
    </p:spTree>
    <p:extLst>
      <p:ext uri="{BB962C8B-B14F-4D97-AF65-F5344CB8AC3E}">
        <p14:creationId xmlns:p14="http://schemas.microsoft.com/office/powerpoint/2010/main" val="30884373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_Text Slide — 02">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92089C1-AEC6-4A20-C3A9-708C73848FE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CAE3A380-E796-561A-7B1F-E2AF8824A8E2}"/>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E4AD881C-510B-9C4C-265C-129659D849A9}"/>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6" name="Text Placeholder 7"/>
          <p:cNvSpPr>
            <a:spLocks noGrp="1"/>
          </p:cNvSpPr>
          <p:nvPr>
            <p:ph type="body" sz="quarter" idx="15"/>
          </p:nvPr>
        </p:nvSpPr>
        <p:spPr>
          <a:xfrm>
            <a:off x="572218" y="1576376"/>
            <a:ext cx="11047563" cy="1930246"/>
          </a:xfrm>
        </p:spPr>
        <p:txBody>
          <a:bodyPr/>
          <a:lstStyle>
            <a:lvl1pP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7" name="Text Placeholder 7"/>
          <p:cNvSpPr>
            <a:spLocks noGrp="1"/>
          </p:cNvSpPr>
          <p:nvPr>
            <p:ph type="body" sz="quarter" idx="16"/>
          </p:nvPr>
        </p:nvSpPr>
        <p:spPr>
          <a:xfrm>
            <a:off x="572218" y="3890952"/>
            <a:ext cx="5340679" cy="182404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8" name="Text Placeholder 7"/>
          <p:cNvSpPr>
            <a:spLocks noGrp="1"/>
          </p:cNvSpPr>
          <p:nvPr>
            <p:ph type="body" sz="quarter" idx="17"/>
          </p:nvPr>
        </p:nvSpPr>
        <p:spPr>
          <a:xfrm>
            <a:off x="6286474" y="3890952"/>
            <a:ext cx="5340679" cy="182404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2A69E7AF-4372-BFAE-31FB-8B8C0E84EAD6}"/>
              </a:ext>
            </a:extLst>
          </p:cNvPr>
          <p:cNvSpPr>
            <a:spLocks noGrp="1"/>
          </p:cNvSpPr>
          <p:nvPr>
            <p:ph type="sldNum" sz="quarter" idx="18"/>
          </p:nvPr>
        </p:nvSpPr>
        <p:spPr>
          <a:xfrm>
            <a:off x="11336338" y="6292850"/>
            <a:ext cx="474662" cy="366713"/>
          </a:xfrm>
        </p:spPr>
        <p:txBody>
          <a:bodyPr/>
          <a:lstStyle>
            <a:lvl1pPr algn="r">
              <a:defRPr>
                <a:solidFill>
                  <a:srgbClr val="576F7F"/>
                </a:solidFill>
              </a:defRPr>
            </a:lvl1pPr>
          </a:lstStyle>
          <a:p>
            <a:pPr>
              <a:defRPr/>
            </a:pPr>
            <a:fld id="{12413269-6628-4AAC-B866-FA33700FA50B}" type="slidenum">
              <a:rPr lang="uk-UA"/>
              <a:pPr>
                <a:defRPr/>
              </a:pPr>
              <a:t>‹#›</a:t>
            </a:fld>
            <a:endParaRPr lang="uk-UA"/>
          </a:p>
        </p:txBody>
      </p:sp>
    </p:spTree>
    <p:extLst>
      <p:ext uri="{BB962C8B-B14F-4D97-AF65-F5344CB8AC3E}">
        <p14:creationId xmlns:p14="http://schemas.microsoft.com/office/powerpoint/2010/main" val="3436629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Blank Slid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DB959AC-7FE6-2246-C376-C9A88361B08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CAA7C4DC-CFC7-A792-0549-54225D3E41B0}"/>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9F211C09-9E6B-DC0C-82EC-53090B38E389}"/>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5" name="Slide Number Placeholder 6">
            <a:extLst>
              <a:ext uri="{FF2B5EF4-FFF2-40B4-BE49-F238E27FC236}">
                <a16:creationId xmlns:a16="http://schemas.microsoft.com/office/drawing/2014/main" id="{33F75000-742C-BFA7-478E-D3159A10163E}"/>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4624B041-A5AE-4A2F-AE3B-1A46357308BB}" type="slidenum">
              <a:rPr lang="uk-UA"/>
              <a:pPr>
                <a:defRPr/>
              </a:pPr>
              <a:t>‹#›</a:t>
            </a:fld>
            <a:endParaRPr lang="uk-UA"/>
          </a:p>
        </p:txBody>
      </p:sp>
    </p:spTree>
    <p:extLst>
      <p:ext uri="{BB962C8B-B14F-4D97-AF65-F5344CB8AC3E}">
        <p14:creationId xmlns:p14="http://schemas.microsoft.com/office/powerpoint/2010/main" val="31679769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Divider Slide — 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68F3042-60AF-BB1B-95F9-95A3456F63E4}"/>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F20A7129-D775-05DB-45A1-462CBA8D60B6}"/>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4FDEDACC-72C2-42E5-70A2-3AE96FCCD21F}"/>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7" name="Title 1"/>
          <p:cNvSpPr>
            <a:spLocks noGrp="1"/>
          </p:cNvSpPr>
          <p:nvPr>
            <p:ph type="ctrTitle"/>
          </p:nvPr>
        </p:nvSpPr>
        <p:spPr>
          <a:xfrm>
            <a:off x="1134413" y="2765636"/>
            <a:ext cx="10246783" cy="1615864"/>
          </a:xfrm>
        </p:spPr>
        <p:txBody>
          <a:bodyPr lIns="0" tIns="0" rIns="0" bIns="0">
            <a:normAutofit/>
          </a:bodyPr>
          <a:lstStyle>
            <a:lvl1pPr>
              <a:defRPr sz="35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5F25184B-0BA2-ED14-64C6-81CC10CF46B9}"/>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6D7B7323-F543-4B11-AED9-1D438CEDA1CE}" type="slidenum">
              <a:rPr lang="uk-UA"/>
              <a:pPr>
                <a:defRPr/>
              </a:pPr>
              <a:t>‹#›</a:t>
            </a:fld>
            <a:endParaRPr lang="uk-UA"/>
          </a:p>
        </p:txBody>
      </p:sp>
    </p:spTree>
    <p:extLst>
      <p:ext uri="{BB962C8B-B14F-4D97-AF65-F5344CB8AC3E}">
        <p14:creationId xmlns:p14="http://schemas.microsoft.com/office/powerpoint/2010/main" val="3910370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 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68F3042-60AF-BB1B-95F9-95A3456F63E4}"/>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F20A7129-D775-05DB-45A1-462CBA8D60B6}"/>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4FDEDACC-72C2-42E5-70A2-3AE96FCCD21F}"/>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7" name="Title 1"/>
          <p:cNvSpPr>
            <a:spLocks noGrp="1"/>
          </p:cNvSpPr>
          <p:nvPr>
            <p:ph type="ctrTitle"/>
          </p:nvPr>
        </p:nvSpPr>
        <p:spPr>
          <a:xfrm>
            <a:off x="1134413" y="2765636"/>
            <a:ext cx="10246783" cy="1615864"/>
          </a:xfrm>
        </p:spPr>
        <p:txBody>
          <a:bodyPr lIns="0" tIns="0" rIns="0" bIns="0">
            <a:normAutofit/>
          </a:bodyPr>
          <a:lstStyle>
            <a:lvl1pPr>
              <a:defRPr sz="35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5" name="Slide Number Placeholder 6">
            <a:extLst>
              <a:ext uri="{FF2B5EF4-FFF2-40B4-BE49-F238E27FC236}">
                <a16:creationId xmlns:a16="http://schemas.microsoft.com/office/drawing/2014/main" id="{5F25184B-0BA2-ED14-64C6-81CC10CF46B9}"/>
              </a:ext>
            </a:extLst>
          </p:cNvPr>
          <p:cNvSpPr>
            <a:spLocks noGrp="1"/>
          </p:cNvSpPr>
          <p:nvPr>
            <p:ph type="sldNum" sz="quarter" idx="10"/>
          </p:nvPr>
        </p:nvSpPr>
        <p:spPr>
          <a:xfrm>
            <a:off x="11336338" y="6292850"/>
            <a:ext cx="474662" cy="366713"/>
          </a:xfrm>
        </p:spPr>
        <p:txBody>
          <a:bodyPr/>
          <a:lstStyle>
            <a:lvl1pPr algn="r">
              <a:defRPr>
                <a:solidFill>
                  <a:srgbClr val="576F7F"/>
                </a:solidFill>
              </a:defRPr>
            </a:lvl1pPr>
          </a:lstStyle>
          <a:p>
            <a:pPr>
              <a:defRPr/>
            </a:pPr>
            <a:fld id="{6D7B7323-F543-4B11-AED9-1D438CEDA1CE}" type="slidenum">
              <a:rPr lang="uk-UA"/>
              <a:pPr>
                <a:defRPr/>
              </a:pPr>
              <a:t>‹#›</a:t>
            </a:fld>
            <a:endParaRPr lang="uk-UA"/>
          </a:p>
        </p:txBody>
      </p:sp>
    </p:spTree>
    <p:extLst>
      <p:ext uri="{BB962C8B-B14F-4D97-AF65-F5344CB8AC3E}">
        <p14:creationId xmlns:p14="http://schemas.microsoft.com/office/powerpoint/2010/main" val="1461230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3A59A2-3A38-2B69-2C16-3959F6E5810E}"/>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3" name="TextBox 3">
            <a:extLst>
              <a:ext uri="{FF2B5EF4-FFF2-40B4-BE49-F238E27FC236}">
                <a16:creationId xmlns:a16="http://schemas.microsoft.com/office/drawing/2014/main" id="{7B744865-485F-5666-C854-46561778A4D3}"/>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17" name="Picture Placeholder 4"/>
          <p:cNvSpPr>
            <a:spLocks noGrp="1"/>
          </p:cNvSpPr>
          <p:nvPr>
            <p:ph type="pic" sz="quarter" idx="21"/>
          </p:nvPr>
        </p:nvSpPr>
        <p:spPr>
          <a:xfrm>
            <a:off x="-15968" y="181086"/>
            <a:ext cx="12207968" cy="5913489"/>
          </a:xfrm>
          <a:prstGeom prst="rect">
            <a:avLst/>
          </a:prstGeom>
        </p:spPr>
        <p:txBody>
          <a:bodyPr rtlCol="0">
            <a:normAutofit/>
          </a:bodyPr>
          <a:lstStyle/>
          <a:p>
            <a:pPr lvl="0"/>
            <a:r>
              <a:rPr lang="en-US" noProof="0"/>
              <a:t>Click icon to add picture</a:t>
            </a:r>
          </a:p>
        </p:txBody>
      </p:sp>
      <p:sp>
        <p:nvSpPr>
          <p:cNvPr id="4" name="Slide Number Placeholder 6">
            <a:extLst>
              <a:ext uri="{FF2B5EF4-FFF2-40B4-BE49-F238E27FC236}">
                <a16:creationId xmlns:a16="http://schemas.microsoft.com/office/drawing/2014/main" id="{1B559B32-70A9-E256-3EF5-8974693DAA91}"/>
              </a:ext>
            </a:extLst>
          </p:cNvPr>
          <p:cNvSpPr>
            <a:spLocks noGrp="1"/>
          </p:cNvSpPr>
          <p:nvPr>
            <p:ph type="sldNum" sz="quarter" idx="22"/>
          </p:nvPr>
        </p:nvSpPr>
        <p:spPr>
          <a:xfrm>
            <a:off x="11336338" y="6292850"/>
            <a:ext cx="474662" cy="366713"/>
          </a:xfrm>
        </p:spPr>
        <p:txBody>
          <a:bodyPr/>
          <a:lstStyle>
            <a:lvl1pPr algn="r">
              <a:defRPr>
                <a:solidFill>
                  <a:srgbClr val="576F7F"/>
                </a:solidFill>
              </a:defRPr>
            </a:lvl1pPr>
          </a:lstStyle>
          <a:p>
            <a:pPr>
              <a:defRPr/>
            </a:pPr>
            <a:fld id="{8A5EE213-CB17-4869-B39A-F1196B12693F}" type="slidenum">
              <a:rPr lang="uk-UA"/>
              <a:pPr>
                <a:defRPr/>
              </a:pPr>
              <a:t>‹#›</a:t>
            </a:fld>
            <a:endParaRPr lang="uk-UA"/>
          </a:p>
        </p:txBody>
      </p:sp>
    </p:spTree>
    <p:extLst>
      <p:ext uri="{BB962C8B-B14F-4D97-AF65-F5344CB8AC3E}">
        <p14:creationId xmlns:p14="http://schemas.microsoft.com/office/powerpoint/2010/main" val="2258006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Slide — 02">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1FA4D7D7-34A4-AD2A-41D2-E02492F154E3}"/>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3" name="Rectangle 2">
            <a:extLst>
              <a:ext uri="{FF2B5EF4-FFF2-40B4-BE49-F238E27FC236}">
                <a16:creationId xmlns:a16="http://schemas.microsoft.com/office/drawing/2014/main" id="{F03DF6E2-C09C-E622-9C08-ABC687BE5702}"/>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4" name="TextBox 4">
            <a:extLst>
              <a:ext uri="{FF2B5EF4-FFF2-40B4-BE49-F238E27FC236}">
                <a16:creationId xmlns:a16="http://schemas.microsoft.com/office/drawing/2014/main" id="{3391926A-A639-16F1-74FA-347B427F04C4}"/>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2" name="Picture Placeholder 4"/>
          <p:cNvSpPr>
            <a:spLocks noGrp="1"/>
          </p:cNvSpPr>
          <p:nvPr>
            <p:ph type="pic" sz="quarter" idx="21"/>
          </p:nvPr>
        </p:nvSpPr>
        <p:spPr>
          <a:xfrm>
            <a:off x="572220" y="571501"/>
            <a:ext cx="11040188" cy="5143500"/>
          </a:xfrm>
          <a:prstGeom prst="rect">
            <a:avLst/>
          </a:prstGeom>
        </p:spPr>
        <p:txBody>
          <a:bodyPr rtlCol="0">
            <a:normAutofit/>
          </a:bodyPr>
          <a:lstStyle/>
          <a:p>
            <a:pPr lvl="0"/>
            <a:r>
              <a:rPr lang="en-US" noProof="0"/>
              <a:t>Click icon to add picture</a:t>
            </a:r>
          </a:p>
        </p:txBody>
      </p:sp>
      <p:sp>
        <p:nvSpPr>
          <p:cNvPr id="5" name="Slide Number Placeholder 6">
            <a:extLst>
              <a:ext uri="{FF2B5EF4-FFF2-40B4-BE49-F238E27FC236}">
                <a16:creationId xmlns:a16="http://schemas.microsoft.com/office/drawing/2014/main" id="{4AEE6140-BA7D-0DA1-B6F3-DE8C2CD5C836}"/>
              </a:ext>
            </a:extLst>
          </p:cNvPr>
          <p:cNvSpPr>
            <a:spLocks noGrp="1"/>
          </p:cNvSpPr>
          <p:nvPr>
            <p:ph type="sldNum" sz="quarter" idx="22"/>
          </p:nvPr>
        </p:nvSpPr>
        <p:spPr>
          <a:xfrm>
            <a:off x="11336338" y="6292850"/>
            <a:ext cx="474662" cy="366713"/>
          </a:xfrm>
        </p:spPr>
        <p:txBody>
          <a:bodyPr/>
          <a:lstStyle>
            <a:lvl1pPr algn="r">
              <a:defRPr>
                <a:solidFill>
                  <a:srgbClr val="576F7F"/>
                </a:solidFill>
              </a:defRPr>
            </a:lvl1pPr>
          </a:lstStyle>
          <a:p>
            <a:pPr>
              <a:defRPr/>
            </a:pPr>
            <a:fld id="{4A793791-23EB-44D9-8B72-F60846EA04AF}" type="slidenum">
              <a:rPr lang="uk-UA"/>
              <a:pPr>
                <a:defRPr/>
              </a:pPr>
              <a:t>‹#›</a:t>
            </a:fld>
            <a:endParaRPr lang="uk-UA"/>
          </a:p>
        </p:txBody>
      </p:sp>
    </p:spTree>
    <p:extLst>
      <p:ext uri="{BB962C8B-B14F-4D97-AF65-F5344CB8AC3E}">
        <p14:creationId xmlns:p14="http://schemas.microsoft.com/office/powerpoint/2010/main" val="3827053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01">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BB0580FC-43A9-E307-1EF3-898684289F01}"/>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BE3EB6B3-2BF4-8FE5-182F-623C489F130E}"/>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68ED6B71-C3BB-AF9F-64EC-D4A1098C5736}"/>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1" name="Text Placeholder 7"/>
          <p:cNvSpPr>
            <a:spLocks noGrp="1"/>
          </p:cNvSpPr>
          <p:nvPr>
            <p:ph type="body" sz="quarter" idx="14"/>
          </p:nvPr>
        </p:nvSpPr>
        <p:spPr>
          <a:xfrm>
            <a:off x="572218" y="1576376"/>
            <a:ext cx="11047563" cy="3803797"/>
          </a:xfrm>
        </p:spPr>
        <p:txBody>
          <a:bodyPr/>
          <a:lstStyle>
            <a:lvl1pPr marL="342831" indent="-342831">
              <a:buFont typeface="Arial" panose="020B0604020202020204" pitchFamily="34" charset="0"/>
              <a:buChar cha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84D1EB66-CC1B-3228-DC6E-911C86D72B72}"/>
              </a:ext>
            </a:extLst>
          </p:cNvPr>
          <p:cNvSpPr>
            <a:spLocks noGrp="1"/>
          </p:cNvSpPr>
          <p:nvPr>
            <p:ph type="sldNum" sz="quarter" idx="15"/>
          </p:nvPr>
        </p:nvSpPr>
        <p:spPr>
          <a:xfrm>
            <a:off x="11336338" y="6292850"/>
            <a:ext cx="474662" cy="366713"/>
          </a:xfrm>
        </p:spPr>
        <p:txBody>
          <a:bodyPr/>
          <a:lstStyle>
            <a:lvl1pPr algn="r">
              <a:defRPr>
                <a:solidFill>
                  <a:srgbClr val="576F7F"/>
                </a:solidFill>
              </a:defRPr>
            </a:lvl1pPr>
          </a:lstStyle>
          <a:p>
            <a:pPr>
              <a:defRPr/>
            </a:pPr>
            <a:fld id="{07121311-EF54-441B-97D1-85119E205C9E}" type="slidenum">
              <a:rPr lang="uk-UA"/>
              <a:pPr>
                <a:defRPr/>
              </a:pPr>
              <a:t>‹#›</a:t>
            </a:fld>
            <a:endParaRPr lang="uk-UA"/>
          </a:p>
        </p:txBody>
      </p:sp>
    </p:spTree>
    <p:extLst>
      <p:ext uri="{BB962C8B-B14F-4D97-AF65-F5344CB8AC3E}">
        <p14:creationId xmlns:p14="http://schemas.microsoft.com/office/powerpoint/2010/main" val="3640313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02">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992089C1-AEC6-4A20-C3A9-708C73848FE6}"/>
              </a:ext>
            </a:extLst>
          </p:cNvPr>
          <p:cNvCxnSpPr/>
          <p:nvPr userDrawn="1"/>
        </p:nvCxnSpPr>
        <p:spPr>
          <a:xfrm>
            <a:off x="377825" y="6094413"/>
            <a:ext cx="11430000" cy="0"/>
          </a:xfrm>
          <a:prstGeom prst="line">
            <a:avLst/>
          </a:prstGeom>
          <a:ln>
            <a:solidFill>
              <a:srgbClr val="576F7F"/>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CAE3A380-E796-561A-7B1F-E2AF8824A8E2}"/>
              </a:ext>
            </a:extLst>
          </p:cNvPr>
          <p:cNvSpPr>
            <a:spLocks/>
          </p:cNvSpPr>
          <p:nvPr userDrawn="1"/>
        </p:nvSpPr>
        <p:spPr>
          <a:xfrm>
            <a:off x="1588" y="0"/>
            <a:ext cx="12190412" cy="190500"/>
          </a:xfrm>
          <a:prstGeom prst="rect">
            <a:avLst/>
          </a:prstGeom>
          <a:solidFill>
            <a:srgbClr val="FBB03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09" eaLnBrk="1" fontAlgn="auto" hangingPunct="1">
              <a:spcBef>
                <a:spcPts val="0"/>
              </a:spcBef>
              <a:spcAft>
                <a:spcPts val="0"/>
              </a:spcAft>
              <a:defRPr/>
            </a:pPr>
            <a:endParaRPr lang="en-US" sz="6399"/>
          </a:p>
        </p:txBody>
      </p:sp>
      <p:sp>
        <p:nvSpPr>
          <p:cNvPr id="5" name="TextBox 4">
            <a:extLst>
              <a:ext uri="{FF2B5EF4-FFF2-40B4-BE49-F238E27FC236}">
                <a16:creationId xmlns:a16="http://schemas.microsoft.com/office/drawing/2014/main" id="{E4AD881C-510B-9C4C-265C-129659D849A9}"/>
              </a:ext>
            </a:extLst>
          </p:cNvPr>
          <p:cNvSpPr txBox="1">
            <a:spLocks noChangeArrowheads="1"/>
          </p:cNvSpPr>
          <p:nvPr userDrawn="1"/>
        </p:nvSpPr>
        <p:spPr bwMode="auto">
          <a:xfrm>
            <a:off x="381000" y="6292850"/>
            <a:ext cx="6172200" cy="338138"/>
          </a:xfrm>
          <a:prstGeom prst="rect">
            <a:avLst/>
          </a:prstGeom>
          <a:noFill/>
          <a:ln>
            <a:noFill/>
          </a:ln>
        </p:spPr>
        <p:txBody>
          <a:bodyPr>
            <a:spAutoFit/>
          </a:bodyPr>
          <a:lstStyle>
            <a:lvl1pPr>
              <a:defRPr sz="4800">
                <a:solidFill>
                  <a:schemeClr val="tx1"/>
                </a:solidFill>
                <a:latin typeface="Arial" panose="020B0604020202020204" pitchFamily="34" charset="0"/>
              </a:defRPr>
            </a:lvl1pPr>
            <a:lvl2pPr marL="742950" indent="-285750">
              <a:defRPr sz="4800">
                <a:solidFill>
                  <a:schemeClr val="tx1"/>
                </a:solidFill>
                <a:latin typeface="Arial" panose="020B0604020202020204" pitchFamily="34" charset="0"/>
              </a:defRPr>
            </a:lvl2pPr>
            <a:lvl3pPr marL="1143000" indent="-228600">
              <a:defRPr sz="4800">
                <a:solidFill>
                  <a:schemeClr val="tx1"/>
                </a:solidFill>
                <a:latin typeface="Arial" panose="020B0604020202020204" pitchFamily="34" charset="0"/>
              </a:defRPr>
            </a:lvl3pPr>
            <a:lvl4pPr marL="1600200" indent="-228600">
              <a:defRPr sz="4800">
                <a:solidFill>
                  <a:schemeClr val="tx1"/>
                </a:solidFill>
                <a:latin typeface="Arial" panose="020B0604020202020204" pitchFamily="34" charset="0"/>
              </a:defRPr>
            </a:lvl4pPr>
            <a:lvl5pPr marL="2057400" indent="-228600">
              <a:defRPr sz="4800">
                <a:solidFill>
                  <a:schemeClr val="tx1"/>
                </a:solidFill>
                <a:latin typeface="Arial" panose="020B0604020202020204" pitchFamily="34" charset="0"/>
              </a:defRPr>
            </a:lvl5pPr>
            <a:lvl6pPr marL="2514600" indent="-228600" defTabSz="1219200" fontAlgn="base">
              <a:spcBef>
                <a:spcPct val="0"/>
              </a:spcBef>
              <a:spcAft>
                <a:spcPct val="0"/>
              </a:spcAft>
              <a:defRPr sz="4800">
                <a:solidFill>
                  <a:schemeClr val="tx1"/>
                </a:solidFill>
                <a:latin typeface="Arial" panose="020B0604020202020204" pitchFamily="34" charset="0"/>
              </a:defRPr>
            </a:lvl6pPr>
            <a:lvl7pPr marL="2971800" indent="-228600" defTabSz="1219200" fontAlgn="base">
              <a:spcBef>
                <a:spcPct val="0"/>
              </a:spcBef>
              <a:spcAft>
                <a:spcPct val="0"/>
              </a:spcAft>
              <a:defRPr sz="4800">
                <a:solidFill>
                  <a:schemeClr val="tx1"/>
                </a:solidFill>
                <a:latin typeface="Arial" panose="020B0604020202020204" pitchFamily="34" charset="0"/>
              </a:defRPr>
            </a:lvl7pPr>
            <a:lvl8pPr marL="3429000" indent="-228600" defTabSz="1219200" fontAlgn="base">
              <a:spcBef>
                <a:spcPct val="0"/>
              </a:spcBef>
              <a:spcAft>
                <a:spcPct val="0"/>
              </a:spcAft>
              <a:defRPr sz="4800">
                <a:solidFill>
                  <a:schemeClr val="tx1"/>
                </a:solidFill>
                <a:latin typeface="Arial" panose="020B0604020202020204" pitchFamily="34" charset="0"/>
              </a:defRPr>
            </a:lvl8pPr>
            <a:lvl9pPr marL="3886200" indent="-228600" defTabSz="1219200" fontAlgn="base">
              <a:spcBef>
                <a:spcPct val="0"/>
              </a:spcBef>
              <a:spcAft>
                <a:spcPct val="0"/>
              </a:spcAft>
              <a:defRPr sz="4800">
                <a:solidFill>
                  <a:schemeClr val="tx1"/>
                </a:solidFill>
                <a:latin typeface="Arial" panose="020B0604020202020204" pitchFamily="34" charset="0"/>
              </a:defRPr>
            </a:lvl9pPr>
          </a:lstStyle>
          <a:p>
            <a:pPr eaLnBrk="1" fontAlgn="auto" hangingPunct="1">
              <a:spcBef>
                <a:spcPts val="0"/>
              </a:spcBef>
              <a:spcAft>
                <a:spcPts val="0"/>
              </a:spcAft>
              <a:defRPr/>
            </a:pPr>
            <a:r>
              <a:rPr lang="en-US" altLang="en-US" sz="1600">
                <a:solidFill>
                  <a:srgbClr val="576F7F"/>
                </a:solidFill>
              </a:rPr>
              <a:t>National Center for Education Statistics</a:t>
            </a:r>
          </a:p>
        </p:txBody>
      </p:sp>
      <p:sp>
        <p:nvSpPr>
          <p:cNvPr id="2" name="Title 1"/>
          <p:cNvSpPr>
            <a:spLocks noGrp="1"/>
          </p:cNvSpPr>
          <p:nvPr>
            <p:ph type="ctrTitle"/>
          </p:nvPr>
        </p:nvSpPr>
        <p:spPr>
          <a:xfrm>
            <a:off x="572219" y="571500"/>
            <a:ext cx="11047561" cy="609589"/>
          </a:xfrm>
        </p:spPr>
        <p:txBody>
          <a:bodyPr lIns="0" tIns="0" rIns="0" bIns="0">
            <a:normAutofit/>
          </a:bodyPr>
          <a:lstStyle>
            <a:lvl1pPr>
              <a:defRPr sz="3399" b="0" i="0" baseline="0">
                <a:solidFill>
                  <a:srgbClr val="576F7F"/>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26" name="Text Placeholder 7"/>
          <p:cNvSpPr>
            <a:spLocks noGrp="1"/>
          </p:cNvSpPr>
          <p:nvPr>
            <p:ph type="body" sz="quarter" idx="15"/>
          </p:nvPr>
        </p:nvSpPr>
        <p:spPr>
          <a:xfrm>
            <a:off x="572218" y="1576376"/>
            <a:ext cx="11047563" cy="1930246"/>
          </a:xfrm>
        </p:spPr>
        <p:txBody>
          <a:bodyPr/>
          <a:lstStyle>
            <a:lvl1pPr>
              <a:defRPr sz="2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7" name="Text Placeholder 7"/>
          <p:cNvSpPr>
            <a:spLocks noGrp="1"/>
          </p:cNvSpPr>
          <p:nvPr>
            <p:ph type="body" sz="quarter" idx="16"/>
          </p:nvPr>
        </p:nvSpPr>
        <p:spPr>
          <a:xfrm>
            <a:off x="572218" y="3890952"/>
            <a:ext cx="5340679" cy="182404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8" name="Text Placeholder 7"/>
          <p:cNvSpPr>
            <a:spLocks noGrp="1"/>
          </p:cNvSpPr>
          <p:nvPr>
            <p:ph type="body" sz="quarter" idx="17"/>
          </p:nvPr>
        </p:nvSpPr>
        <p:spPr>
          <a:xfrm>
            <a:off x="6286474" y="3890952"/>
            <a:ext cx="5340679" cy="1824049"/>
          </a:xfrm>
        </p:spPr>
        <p:txBody>
          <a:bodyPr/>
          <a:lstStyle>
            <a:lvl1pPr marL="228554" indent="-228554">
              <a:buFont typeface="Arial" panose="020B0604020202020204" pitchFamily="34" charset="0"/>
              <a:buChar char="•"/>
              <a:defRPr sz="1400">
                <a:solidFill>
                  <a:srgbClr val="576F7F"/>
                </a:solidFill>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marL="1218971" indent="0" algn="l">
              <a:buNone/>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6" name="Slide Number Placeholder 6">
            <a:extLst>
              <a:ext uri="{FF2B5EF4-FFF2-40B4-BE49-F238E27FC236}">
                <a16:creationId xmlns:a16="http://schemas.microsoft.com/office/drawing/2014/main" id="{2A69E7AF-4372-BFAE-31FB-8B8C0E84EAD6}"/>
              </a:ext>
            </a:extLst>
          </p:cNvPr>
          <p:cNvSpPr>
            <a:spLocks noGrp="1"/>
          </p:cNvSpPr>
          <p:nvPr>
            <p:ph type="sldNum" sz="quarter" idx="18"/>
          </p:nvPr>
        </p:nvSpPr>
        <p:spPr>
          <a:xfrm>
            <a:off x="11336338" y="6292850"/>
            <a:ext cx="474662" cy="366713"/>
          </a:xfrm>
        </p:spPr>
        <p:txBody>
          <a:bodyPr/>
          <a:lstStyle>
            <a:lvl1pPr algn="r">
              <a:defRPr>
                <a:solidFill>
                  <a:srgbClr val="576F7F"/>
                </a:solidFill>
              </a:defRPr>
            </a:lvl1pPr>
          </a:lstStyle>
          <a:p>
            <a:pPr>
              <a:defRPr/>
            </a:pPr>
            <a:fld id="{12413269-6628-4AAC-B866-FA33700FA50B}" type="slidenum">
              <a:rPr lang="uk-UA"/>
              <a:pPr>
                <a:defRPr/>
              </a:pPr>
              <a:t>‹#›</a:t>
            </a:fld>
            <a:endParaRPr lang="uk-UA"/>
          </a:p>
        </p:txBody>
      </p:sp>
    </p:spTree>
    <p:extLst>
      <p:ext uri="{BB962C8B-B14F-4D97-AF65-F5344CB8AC3E}">
        <p14:creationId xmlns:p14="http://schemas.microsoft.com/office/powerpoint/2010/main" val="31018290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0897822C-EE14-395E-86B7-2F2DEBA517EC}"/>
              </a:ext>
            </a:extLst>
          </p:cNvPr>
          <p:cNvSpPr>
            <a:spLocks noGrp="1" noChangeArrowheads="1"/>
          </p:cNvSpPr>
          <p:nvPr>
            <p:ph type="title"/>
          </p:nvPr>
        </p:nvSpPr>
        <p:spPr bwMode="auto">
          <a:xfrm>
            <a:off x="795338" y="488950"/>
            <a:ext cx="1097438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6" name="Slide Number Placeholder 5">
            <a:extLst>
              <a:ext uri="{FF2B5EF4-FFF2-40B4-BE49-F238E27FC236}">
                <a16:creationId xmlns:a16="http://schemas.microsoft.com/office/drawing/2014/main" id="{130CAC3E-FF2B-A48F-1DD8-9E9293F5CCFC}"/>
              </a:ext>
            </a:extLst>
          </p:cNvPr>
          <p:cNvSpPr>
            <a:spLocks noGrp="1"/>
          </p:cNvSpPr>
          <p:nvPr>
            <p:ph type="sldNum" sz="quarter" idx="4"/>
          </p:nvPr>
        </p:nvSpPr>
        <p:spPr>
          <a:xfrm>
            <a:off x="798513" y="6132513"/>
            <a:ext cx="623887" cy="366712"/>
          </a:xfrm>
          <a:prstGeom prst="rect">
            <a:avLst/>
          </a:prstGeom>
        </p:spPr>
        <p:txBody>
          <a:bodyPr vert="horz" lIns="91440" tIns="45720" rIns="91440" bIns="45720" rtlCol="0" anchor="ctr"/>
          <a:lstStyle>
            <a:lvl1pPr algn="l" defTabSz="609509" eaLnBrk="1" fontAlgn="auto" hangingPunct="1">
              <a:spcBef>
                <a:spcPts val="0"/>
              </a:spcBef>
              <a:spcAft>
                <a:spcPts val="0"/>
              </a:spcAft>
              <a:defRPr lang="en-US" sz="1066" b="0" i="0" kern="1200">
                <a:solidFill>
                  <a:srgbClr val="000000"/>
                </a:solidFill>
                <a:latin typeface="Times New Roman" panose="02020603050405020304" pitchFamily="18" charset="0"/>
                <a:ea typeface="+mn-ea"/>
                <a:cs typeface="Times New Roman" panose="02020603050405020304" pitchFamily="18" charset="0"/>
              </a:defRPr>
            </a:lvl1pPr>
          </a:lstStyle>
          <a:p>
            <a:pPr>
              <a:defRPr/>
            </a:pPr>
            <a:fld id="{5CCB4BBB-5229-4136-8EE8-792D330FAC32}" type="slidenum">
              <a:rPr lang="uk-UA"/>
              <a:pPr>
                <a:defRPr/>
              </a:pPr>
              <a:t>‹#›</a:t>
            </a:fld>
            <a:endParaRPr lang="uk-UA"/>
          </a:p>
        </p:txBody>
      </p:sp>
      <p:sp>
        <p:nvSpPr>
          <p:cNvPr id="2052" name="Text Placeholder 2">
            <a:extLst>
              <a:ext uri="{FF2B5EF4-FFF2-40B4-BE49-F238E27FC236}">
                <a16:creationId xmlns:a16="http://schemas.microsoft.com/office/drawing/2014/main" id="{7A613221-20D4-3CFA-4F26-2A601FCDED28}"/>
              </a:ext>
            </a:extLst>
          </p:cNvPr>
          <p:cNvSpPr>
            <a:spLocks noGrp="1" noChangeArrowheads="1"/>
          </p:cNvSpPr>
          <p:nvPr>
            <p:ph type="body" idx="1"/>
          </p:nvPr>
        </p:nvSpPr>
        <p:spPr bwMode="auto">
          <a:xfrm>
            <a:off x="795338" y="1562100"/>
            <a:ext cx="10974387"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tr-TR" altLang="en-US"/>
              <a:t>Click to edit Master text styles</a:t>
            </a:r>
          </a:p>
          <a:p>
            <a:pPr lvl="0"/>
            <a:r>
              <a:rPr lang="tr-TR" altLang="en-US"/>
              <a:t>Second level</a:t>
            </a:r>
          </a:p>
          <a:p>
            <a:pPr lvl="1"/>
            <a:r>
              <a:rPr lang="tr-TR" altLang="en-US"/>
              <a:t>Third level</a:t>
            </a:r>
            <a:endParaRPr lang="en-US" altLang="en-US"/>
          </a:p>
        </p:txBody>
      </p:sp>
    </p:spTree>
    <p:extLst>
      <p:ext uri="{BB962C8B-B14F-4D97-AF65-F5344CB8AC3E}">
        <p14:creationId xmlns:p14="http://schemas.microsoft.com/office/powerpoint/2010/main" val="3132295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95" r:id="rId19"/>
    <p:sldLayoutId id="2147483696" r:id="rId20"/>
    <p:sldLayoutId id="2147483697" r:id="rId21"/>
    <p:sldLayoutId id="2147483713" r:id="rId22"/>
    <p:sldLayoutId id="2147483714" r:id="rId23"/>
    <p:sldLayoutId id="2147483715" r:id="rId24"/>
    <p:sldLayoutId id="2147483716" r:id="rId25"/>
    <p:sldLayoutId id="2147483717" r:id="rId26"/>
    <p:sldLayoutId id="2147483718" r:id="rId27"/>
    <p:sldLayoutId id="2147483719" r:id="rId28"/>
    <p:sldLayoutId id="2147483732" r:id="rId29"/>
    <p:sldLayoutId id="2147483733" r:id="rId30"/>
    <p:sldLayoutId id="2147483734" r:id="rId31"/>
    <p:sldLayoutId id="2147483735" r:id="rId32"/>
    <p:sldLayoutId id="2147483736" r:id="rId33"/>
    <p:sldLayoutId id="2147483737" r:id="rId34"/>
    <p:sldLayoutId id="2147483738" r:id="rId35"/>
    <p:sldLayoutId id="2147483751" r:id="rId36"/>
    <p:sldLayoutId id="2147483752" r:id="rId37"/>
    <p:sldLayoutId id="2147483753" r:id="rId38"/>
    <p:sldLayoutId id="2147483754" r:id="rId39"/>
    <p:sldLayoutId id="2147483755" r:id="rId40"/>
    <p:sldLayoutId id="2147483756" r:id="rId41"/>
    <p:sldLayoutId id="2147483757" r:id="rId42"/>
  </p:sldLayoutIdLst>
  <p:hf hdr="0"/>
  <p:txStyles>
    <p:titleStyle>
      <a:lvl1pPr algn="l" defTabSz="608013" rtl="0" eaLnBrk="0" fontAlgn="base" hangingPunct="0">
        <a:spcBef>
          <a:spcPct val="0"/>
        </a:spcBef>
        <a:spcAft>
          <a:spcPct val="0"/>
        </a:spcAft>
        <a:defRPr lang="en-US" sz="3300" kern="1200" dirty="0">
          <a:solidFill>
            <a:srgbClr val="576F7F"/>
          </a:solidFill>
          <a:latin typeface="Times New Roman" panose="02020603050405020304" pitchFamily="18" charset="0"/>
          <a:ea typeface="+mj-ea"/>
          <a:cs typeface="Times New Roman" panose="02020603050405020304" pitchFamily="18" charset="0"/>
        </a:defRPr>
      </a:lvl1pPr>
      <a:lvl2pPr algn="l" defTabSz="608013" rtl="0" eaLnBrk="0" fontAlgn="base" hangingPunct="0">
        <a:spcBef>
          <a:spcPct val="0"/>
        </a:spcBef>
        <a:spcAft>
          <a:spcPct val="0"/>
        </a:spcAft>
        <a:defRPr sz="3300">
          <a:solidFill>
            <a:srgbClr val="576F7F"/>
          </a:solidFill>
          <a:latin typeface="Times New Roman" panose="02020603050405020304" pitchFamily="18" charset="0"/>
          <a:cs typeface="Times New Roman" panose="02020603050405020304" pitchFamily="18" charset="0"/>
        </a:defRPr>
      </a:lvl2pPr>
      <a:lvl3pPr algn="l" defTabSz="608013" rtl="0" eaLnBrk="0" fontAlgn="base" hangingPunct="0">
        <a:spcBef>
          <a:spcPct val="0"/>
        </a:spcBef>
        <a:spcAft>
          <a:spcPct val="0"/>
        </a:spcAft>
        <a:defRPr sz="3300">
          <a:solidFill>
            <a:srgbClr val="576F7F"/>
          </a:solidFill>
          <a:latin typeface="Times New Roman" panose="02020603050405020304" pitchFamily="18" charset="0"/>
          <a:cs typeface="Times New Roman" panose="02020603050405020304" pitchFamily="18" charset="0"/>
        </a:defRPr>
      </a:lvl3pPr>
      <a:lvl4pPr algn="l" defTabSz="608013" rtl="0" eaLnBrk="0" fontAlgn="base" hangingPunct="0">
        <a:spcBef>
          <a:spcPct val="0"/>
        </a:spcBef>
        <a:spcAft>
          <a:spcPct val="0"/>
        </a:spcAft>
        <a:defRPr sz="3300">
          <a:solidFill>
            <a:srgbClr val="576F7F"/>
          </a:solidFill>
          <a:latin typeface="Times New Roman" panose="02020603050405020304" pitchFamily="18" charset="0"/>
          <a:cs typeface="Times New Roman" panose="02020603050405020304" pitchFamily="18" charset="0"/>
        </a:defRPr>
      </a:lvl4pPr>
      <a:lvl5pPr algn="l" defTabSz="608013" rtl="0" eaLnBrk="0" fontAlgn="base" hangingPunct="0">
        <a:spcBef>
          <a:spcPct val="0"/>
        </a:spcBef>
        <a:spcAft>
          <a:spcPct val="0"/>
        </a:spcAft>
        <a:defRPr sz="3300">
          <a:solidFill>
            <a:srgbClr val="576F7F"/>
          </a:solidFill>
          <a:latin typeface="Times New Roman" panose="02020603050405020304" pitchFamily="18" charset="0"/>
          <a:cs typeface="Times New Roman" panose="02020603050405020304" pitchFamily="18" charset="0"/>
        </a:defRPr>
      </a:lvl5pPr>
      <a:lvl6pPr marL="228554" algn="l" defTabSz="609478" rtl="0" fontAlgn="base">
        <a:spcBef>
          <a:spcPct val="0"/>
        </a:spcBef>
        <a:spcAft>
          <a:spcPct val="0"/>
        </a:spcAft>
        <a:defRPr sz="3399">
          <a:solidFill>
            <a:srgbClr val="576F7F"/>
          </a:solidFill>
          <a:latin typeface="Times New Roman" panose="02020603050405020304" pitchFamily="18" charset="0"/>
          <a:cs typeface="Times New Roman" panose="02020603050405020304" pitchFamily="18" charset="0"/>
        </a:defRPr>
      </a:lvl6pPr>
      <a:lvl7pPr marL="457109" algn="l" defTabSz="609478" rtl="0" fontAlgn="base">
        <a:spcBef>
          <a:spcPct val="0"/>
        </a:spcBef>
        <a:spcAft>
          <a:spcPct val="0"/>
        </a:spcAft>
        <a:defRPr sz="3399">
          <a:solidFill>
            <a:srgbClr val="576F7F"/>
          </a:solidFill>
          <a:latin typeface="Times New Roman" panose="02020603050405020304" pitchFamily="18" charset="0"/>
          <a:cs typeface="Times New Roman" panose="02020603050405020304" pitchFamily="18" charset="0"/>
        </a:defRPr>
      </a:lvl7pPr>
      <a:lvl8pPr marL="685663" algn="l" defTabSz="609478" rtl="0" fontAlgn="base">
        <a:spcBef>
          <a:spcPct val="0"/>
        </a:spcBef>
        <a:spcAft>
          <a:spcPct val="0"/>
        </a:spcAft>
        <a:defRPr sz="3399">
          <a:solidFill>
            <a:srgbClr val="576F7F"/>
          </a:solidFill>
          <a:latin typeface="Times New Roman" panose="02020603050405020304" pitchFamily="18" charset="0"/>
          <a:cs typeface="Times New Roman" panose="02020603050405020304" pitchFamily="18" charset="0"/>
        </a:defRPr>
      </a:lvl8pPr>
      <a:lvl9pPr marL="914217" algn="l" defTabSz="609478" rtl="0" fontAlgn="base">
        <a:spcBef>
          <a:spcPct val="0"/>
        </a:spcBef>
        <a:spcAft>
          <a:spcPct val="0"/>
        </a:spcAft>
        <a:defRPr sz="3399">
          <a:solidFill>
            <a:srgbClr val="576F7F"/>
          </a:solidFill>
          <a:latin typeface="Times New Roman" panose="02020603050405020304" pitchFamily="18" charset="0"/>
          <a:cs typeface="Times New Roman" panose="02020603050405020304" pitchFamily="18" charset="0"/>
        </a:defRPr>
      </a:lvl9pPr>
    </p:titleStyle>
    <p:bodyStyle>
      <a:lvl1pPr algn="l" defTabSz="608013" rtl="0" eaLnBrk="0" fontAlgn="base" hangingPunct="0">
        <a:spcBef>
          <a:spcPct val="0"/>
        </a:spcBef>
        <a:spcAft>
          <a:spcPct val="0"/>
        </a:spcAft>
        <a:defRPr lang="tr-TR" sz="2400" kern="1200" dirty="0">
          <a:solidFill>
            <a:srgbClr val="576F7F"/>
          </a:solidFill>
          <a:latin typeface="Times New Roman" panose="02020603050405020304" pitchFamily="18" charset="0"/>
          <a:ea typeface="+mn-ea"/>
          <a:cs typeface="Times New Roman" panose="02020603050405020304" pitchFamily="18" charset="0"/>
        </a:defRPr>
      </a:lvl1pPr>
      <a:lvl2pPr marL="989013" indent="-454025" algn="l" defTabSz="608013" rtl="0" eaLnBrk="0" fontAlgn="base" hangingPunct="0">
        <a:spcBef>
          <a:spcPct val="0"/>
        </a:spcBef>
        <a:spcAft>
          <a:spcPct val="0"/>
        </a:spcAft>
        <a:buFont typeface="Arial" panose="020B0604020202020204" pitchFamily="34" charset="0"/>
        <a:buChar char="–"/>
        <a:defRPr lang="tr-TR" sz="1300" kern="1200" dirty="0">
          <a:solidFill>
            <a:srgbClr val="576F7F"/>
          </a:solidFill>
          <a:latin typeface="Arial"/>
          <a:ea typeface="+mn-ea"/>
          <a:cs typeface="Arial"/>
        </a:defRPr>
      </a:lvl2pPr>
      <a:lvl3pPr marL="1522413" indent="-303213" algn="l" defTabSz="608013" rtl="0" eaLnBrk="0" fontAlgn="base" hangingPunct="0">
        <a:spcBef>
          <a:spcPct val="0"/>
        </a:spcBef>
        <a:spcAft>
          <a:spcPct val="0"/>
        </a:spcAft>
        <a:buFont typeface="Arial" panose="020B0604020202020204" pitchFamily="34" charset="0"/>
        <a:buChar char="•"/>
        <a:defRPr lang="tr-TR" sz="1400" kern="1200" dirty="0">
          <a:solidFill>
            <a:srgbClr val="000000"/>
          </a:solidFill>
          <a:latin typeface="Arial"/>
          <a:ea typeface="+mn-ea"/>
          <a:cs typeface="Arial"/>
        </a:defRPr>
      </a:lvl3pPr>
      <a:lvl4pPr marL="2132013" indent="-303213" algn="l" defTabSz="6080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Arial" panose="020B0604020202020204" pitchFamily="34" charset="0"/>
        </a:defRPr>
      </a:lvl4pPr>
      <a:lvl5pPr marL="2741613" indent="-303213" algn="l" defTabSz="608013" rtl="0" eaLnBrk="0" fontAlgn="base" hangingPunct="0">
        <a:spcBef>
          <a:spcPct val="20000"/>
        </a:spcBef>
        <a:spcAft>
          <a:spcPct val="0"/>
        </a:spcAft>
        <a:buFont typeface="Arial" panose="020B0604020202020204" pitchFamily="34" charset="0"/>
        <a:buChar char="»"/>
        <a:defRPr sz="2600" kern="1200">
          <a:solidFill>
            <a:schemeClr val="tx1"/>
          </a:solidFill>
          <a:latin typeface="+mn-lt"/>
          <a:ea typeface="+mn-ea"/>
          <a:cs typeface="Arial" panose="020B0604020202020204" pitchFamily="34" charset="0"/>
        </a:defRPr>
      </a:lvl5pPr>
      <a:lvl6pPr marL="3352171" indent="-304743" algn="l" defTabSz="609486" rtl="0" eaLnBrk="1" latinLnBrk="0" hangingPunct="1">
        <a:spcBef>
          <a:spcPct val="20000"/>
        </a:spcBef>
        <a:buFont typeface="Arial"/>
        <a:buChar char="•"/>
        <a:defRPr sz="2666" kern="1200">
          <a:solidFill>
            <a:schemeClr val="tx1"/>
          </a:solidFill>
          <a:latin typeface="+mn-lt"/>
          <a:ea typeface="+mn-ea"/>
          <a:cs typeface="+mn-cs"/>
        </a:defRPr>
      </a:lvl6pPr>
      <a:lvl7pPr marL="3961657" indent="-304743" algn="l" defTabSz="609486" rtl="0" eaLnBrk="1" latinLnBrk="0" hangingPunct="1">
        <a:spcBef>
          <a:spcPct val="20000"/>
        </a:spcBef>
        <a:buFont typeface="Arial"/>
        <a:buChar char="•"/>
        <a:defRPr sz="2666" kern="1200">
          <a:solidFill>
            <a:schemeClr val="tx1"/>
          </a:solidFill>
          <a:latin typeface="+mn-lt"/>
          <a:ea typeface="+mn-ea"/>
          <a:cs typeface="+mn-cs"/>
        </a:defRPr>
      </a:lvl7pPr>
      <a:lvl8pPr marL="4571143" indent="-304743" algn="l" defTabSz="609486" rtl="0" eaLnBrk="1" latinLnBrk="0" hangingPunct="1">
        <a:spcBef>
          <a:spcPct val="20000"/>
        </a:spcBef>
        <a:buFont typeface="Arial"/>
        <a:buChar char="•"/>
        <a:defRPr sz="2666" kern="1200">
          <a:solidFill>
            <a:schemeClr val="tx1"/>
          </a:solidFill>
          <a:latin typeface="+mn-lt"/>
          <a:ea typeface="+mn-ea"/>
          <a:cs typeface="+mn-cs"/>
        </a:defRPr>
      </a:lvl8pPr>
      <a:lvl9pPr marL="5180629" indent="-304743" algn="l" defTabSz="609486"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86" rtl="0" eaLnBrk="1" latinLnBrk="0" hangingPunct="1">
        <a:defRPr sz="2400" kern="1200">
          <a:solidFill>
            <a:schemeClr val="tx1"/>
          </a:solidFill>
          <a:latin typeface="+mn-lt"/>
          <a:ea typeface="+mn-ea"/>
          <a:cs typeface="+mn-cs"/>
        </a:defRPr>
      </a:lvl1pPr>
      <a:lvl2pPr marL="609486" algn="l" defTabSz="609486" rtl="0" eaLnBrk="1" latinLnBrk="0" hangingPunct="1">
        <a:defRPr sz="2400" kern="1200">
          <a:solidFill>
            <a:schemeClr val="tx1"/>
          </a:solidFill>
          <a:latin typeface="+mn-lt"/>
          <a:ea typeface="+mn-ea"/>
          <a:cs typeface="+mn-cs"/>
        </a:defRPr>
      </a:lvl2pPr>
      <a:lvl3pPr marL="1218971" algn="l" defTabSz="609486" rtl="0" eaLnBrk="1" latinLnBrk="0" hangingPunct="1">
        <a:defRPr sz="2400" kern="1200">
          <a:solidFill>
            <a:schemeClr val="tx1"/>
          </a:solidFill>
          <a:latin typeface="+mn-lt"/>
          <a:ea typeface="+mn-ea"/>
          <a:cs typeface="+mn-cs"/>
        </a:defRPr>
      </a:lvl3pPr>
      <a:lvl4pPr marL="1828457" algn="l" defTabSz="609486" rtl="0" eaLnBrk="1" latinLnBrk="0" hangingPunct="1">
        <a:defRPr sz="2400" kern="1200">
          <a:solidFill>
            <a:schemeClr val="tx1"/>
          </a:solidFill>
          <a:latin typeface="+mn-lt"/>
          <a:ea typeface="+mn-ea"/>
          <a:cs typeface="+mn-cs"/>
        </a:defRPr>
      </a:lvl4pPr>
      <a:lvl5pPr marL="2437943" algn="l" defTabSz="609486" rtl="0" eaLnBrk="1" latinLnBrk="0" hangingPunct="1">
        <a:defRPr sz="2400" kern="1200">
          <a:solidFill>
            <a:schemeClr val="tx1"/>
          </a:solidFill>
          <a:latin typeface="+mn-lt"/>
          <a:ea typeface="+mn-ea"/>
          <a:cs typeface="+mn-cs"/>
        </a:defRPr>
      </a:lvl5pPr>
      <a:lvl6pPr marL="3047428" algn="l" defTabSz="609486" rtl="0" eaLnBrk="1" latinLnBrk="0" hangingPunct="1">
        <a:defRPr sz="2400" kern="1200">
          <a:solidFill>
            <a:schemeClr val="tx1"/>
          </a:solidFill>
          <a:latin typeface="+mn-lt"/>
          <a:ea typeface="+mn-ea"/>
          <a:cs typeface="+mn-cs"/>
        </a:defRPr>
      </a:lvl6pPr>
      <a:lvl7pPr marL="3656914" algn="l" defTabSz="609486" rtl="0" eaLnBrk="1" latinLnBrk="0" hangingPunct="1">
        <a:defRPr sz="2400" kern="1200">
          <a:solidFill>
            <a:schemeClr val="tx1"/>
          </a:solidFill>
          <a:latin typeface="+mn-lt"/>
          <a:ea typeface="+mn-ea"/>
          <a:cs typeface="+mn-cs"/>
        </a:defRPr>
      </a:lvl7pPr>
      <a:lvl8pPr marL="4266400" algn="l" defTabSz="609486" rtl="0" eaLnBrk="1" latinLnBrk="0" hangingPunct="1">
        <a:defRPr sz="2400" kern="1200">
          <a:solidFill>
            <a:schemeClr val="tx1"/>
          </a:solidFill>
          <a:latin typeface="+mn-lt"/>
          <a:ea typeface="+mn-ea"/>
          <a:cs typeface="+mn-cs"/>
        </a:defRPr>
      </a:lvl8pPr>
      <a:lvl9pPr marL="4875886" algn="l" defTabSz="60948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5DF_750759E.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4.xml"/><Relationship Id="rId13" Type="http://schemas.openxmlformats.org/officeDocument/2006/relationships/diagramColors" Target="../diagrams/colors5.xml"/><Relationship Id="rId3" Type="http://schemas.openxmlformats.org/officeDocument/2006/relationships/image" Target="../media/image27.png"/><Relationship Id="rId7" Type="http://schemas.openxmlformats.org/officeDocument/2006/relationships/diagramQuickStyle" Target="../diagrams/quickStyle4.xml"/><Relationship Id="rId12" Type="http://schemas.openxmlformats.org/officeDocument/2006/relationships/diagramQuickStyle" Target="../diagrams/quickStyle5.xml"/><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diagramLayout" Target="../diagrams/layout4.xml"/><Relationship Id="rId11" Type="http://schemas.openxmlformats.org/officeDocument/2006/relationships/diagramLayout" Target="../diagrams/layout5.xml"/><Relationship Id="rId5" Type="http://schemas.openxmlformats.org/officeDocument/2006/relationships/diagramData" Target="../diagrams/data4.xml"/><Relationship Id="rId10" Type="http://schemas.openxmlformats.org/officeDocument/2006/relationships/diagramData" Target="../diagrams/data5.xml"/><Relationship Id="rId4" Type="http://schemas.openxmlformats.org/officeDocument/2006/relationships/image" Target="../media/image28.svg"/><Relationship Id="rId9" Type="http://schemas.microsoft.com/office/2007/relationships/diagramDrawing" Target="../diagrams/drawing4.xml"/><Relationship Id="rId14" Type="http://schemas.microsoft.com/office/2007/relationships/diagramDrawing" Target="../diagrams/drawing5.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6.xml"/><Relationship Id="rId13" Type="http://schemas.openxmlformats.org/officeDocument/2006/relationships/diagramColors" Target="../diagrams/colors7.xml"/><Relationship Id="rId3" Type="http://schemas.openxmlformats.org/officeDocument/2006/relationships/image" Target="../media/image27.png"/><Relationship Id="rId7" Type="http://schemas.openxmlformats.org/officeDocument/2006/relationships/diagramQuickStyle" Target="../diagrams/quickStyle6.xml"/><Relationship Id="rId12" Type="http://schemas.openxmlformats.org/officeDocument/2006/relationships/diagramQuickStyle" Target="../diagrams/quickStyle7.xml"/><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diagramLayout" Target="../diagrams/layout6.xml"/><Relationship Id="rId11" Type="http://schemas.openxmlformats.org/officeDocument/2006/relationships/diagramLayout" Target="../diagrams/layout7.xml"/><Relationship Id="rId5" Type="http://schemas.openxmlformats.org/officeDocument/2006/relationships/diagramData" Target="../diagrams/data6.xml"/><Relationship Id="rId10" Type="http://schemas.openxmlformats.org/officeDocument/2006/relationships/diagramData" Target="../diagrams/data7.xml"/><Relationship Id="rId4" Type="http://schemas.openxmlformats.org/officeDocument/2006/relationships/image" Target="../media/image28.svg"/><Relationship Id="rId9" Type="http://schemas.microsoft.com/office/2007/relationships/diagramDrawing" Target="../diagrams/drawing6.xml"/><Relationship Id="rId14" Type="http://schemas.microsoft.com/office/2007/relationships/diagramDrawing" Target="../diagrams/drawing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8" Type="http://schemas.openxmlformats.org/officeDocument/2006/relationships/hyperlink" Target="https://nces.ed.gov/pubsearch/pubsinfo.asp?pubid=2022113" TargetMode="External"/><Relationship Id="rId3" Type="http://schemas.openxmlformats.org/officeDocument/2006/relationships/hyperlink" Target="https://nces.ed.gov/fastfacts/display.asp?id=1225#:~:text=The%20number%20of%20K%E2%80%9312,percent%2C%20from%206%2C450%20to%206%2C120." TargetMode="External"/><Relationship Id="rId7" Type="http://schemas.openxmlformats.org/officeDocument/2006/relationships/hyperlink" Target="https://nces.ed.gov/pubsearch/pubsinfo.asp?pubid=2022112" TargetMode="Externa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hyperlink" Target="https://nces.ed.gov/pubsearch/pubsinfo.asp?pubid=2023046" TargetMode="External"/><Relationship Id="rId5" Type="http://schemas.openxmlformats.org/officeDocument/2006/relationships/hyperlink" Target="https://nces.ed.gov/surveys/pss/pssdata.asp" TargetMode="External"/><Relationship Id="rId10" Type="http://schemas.openxmlformats.org/officeDocument/2006/relationships/hyperlink" Target="https://ies.ed.gov/whatsnew/calendar/?v=1&amp;cid=2&amp;va=1" TargetMode="External"/><Relationship Id="rId4" Type="http://schemas.openxmlformats.org/officeDocument/2006/relationships/hyperlink" Target="https://nces.ed.gov/pubsearch/pubsinfo.asp?pubid=2024039" TargetMode="External"/><Relationship Id="rId9" Type="http://schemas.openxmlformats.org/officeDocument/2006/relationships/hyperlink" Target="https://nces.ed.gov/pubsearch/pubsinfo.asp?pubid=2022111"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mailto:Jill.McCarroll@ed.gov" TargetMode="External"/><Relationship Id="rId2" Type="http://schemas.openxmlformats.org/officeDocument/2006/relationships/notesSlide" Target="../notesSlides/notesSlide46.xml"/><Relationship Id="rId1" Type="http://schemas.openxmlformats.org/officeDocument/2006/relationships/slideLayout" Target="../slideLayouts/slideLayout15.xml"/><Relationship Id="rId6" Type="http://schemas.openxmlformats.org/officeDocument/2006/relationships/image" Target="../media/image49.png"/><Relationship Id="rId5" Type="http://schemas.openxmlformats.org/officeDocument/2006/relationships/hyperlink" Target="https://nces.ed.gov/ecls/" TargetMode="External"/><Relationship Id="rId4" Type="http://schemas.openxmlformats.org/officeDocument/2006/relationships/hyperlink" Target="mailto:Korrie.Johnson@ed.gov"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48.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hyperlink" Target="https://surveys.nces.ed.gov/hsb22" TargetMode="External"/><Relationship Id="rId2" Type="http://schemas.openxmlformats.org/officeDocument/2006/relationships/notesSlide" Target="../notesSlides/notesSlide49.xml"/><Relationship Id="rId1" Type="http://schemas.openxmlformats.org/officeDocument/2006/relationships/slideLayout" Target="../slideLayouts/slideLayout8.xml"/><Relationship Id="rId4" Type="http://schemas.openxmlformats.org/officeDocument/2006/relationships/hyperlink" Target="mailto:elise.christopher@ed.gov"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54.xml"/><Relationship Id="rId1" Type="http://schemas.openxmlformats.org/officeDocument/2006/relationships/slideLayout" Target="../slideLayouts/slideLayout8.xml"/><Relationship Id="rId6" Type="http://schemas.openxmlformats.org/officeDocument/2006/relationships/image" Target="../media/image53.sv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5.xml"/><Relationship Id="rId1" Type="http://schemas.openxmlformats.org/officeDocument/2006/relationships/slideLayout" Target="../slideLayouts/slideLayout8.xml"/><Relationship Id="rId5" Type="http://schemas.openxmlformats.org/officeDocument/2006/relationships/image" Target="../media/image60.jpeg"/><Relationship Id="rId4" Type="http://schemas.openxmlformats.org/officeDocument/2006/relationships/image" Target="../media/image59.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gif"/><Relationship Id="rId7" Type="http://schemas.openxmlformats.org/officeDocument/2006/relationships/image" Target="../media/image65.gif"/><Relationship Id="rId2" Type="http://schemas.openxmlformats.org/officeDocument/2006/relationships/notesSlide" Target="../notesSlides/notesSlide57.xml"/><Relationship Id="rId1" Type="http://schemas.openxmlformats.org/officeDocument/2006/relationships/slideLayout" Target="../slideLayouts/slideLayout8.xml"/><Relationship Id="rId6" Type="http://schemas.openxmlformats.org/officeDocument/2006/relationships/image" Target="../media/image64.gif"/><Relationship Id="rId5" Type="http://schemas.openxmlformats.org/officeDocument/2006/relationships/image" Target="../media/image63.gif"/><Relationship Id="rId4" Type="http://schemas.openxmlformats.org/officeDocument/2006/relationships/image" Target="../media/image62.gif"/><Relationship Id="rId9" Type="http://schemas.openxmlformats.org/officeDocument/2006/relationships/image" Target="../media/image67.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59.xml"/><Relationship Id="rId1" Type="http://schemas.openxmlformats.org/officeDocument/2006/relationships/slideLayout" Target="../slideLayouts/slideLayout8.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60.xml"/><Relationship Id="rId1" Type="http://schemas.openxmlformats.org/officeDocument/2006/relationships/slideLayout" Target="../slideLayouts/slideLayout8.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s>
</file>

<file path=ppt/slides/_rels/slide61.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notesSlide" Target="../notesSlides/notesSlide61.xml"/><Relationship Id="rId1" Type="http://schemas.openxmlformats.org/officeDocument/2006/relationships/slideLayout" Target="../slideLayouts/slideLayout8.xml"/><Relationship Id="rId6" Type="http://schemas.openxmlformats.org/officeDocument/2006/relationships/image" Target="../media/image71.svg"/><Relationship Id="rId5" Type="http://schemas.openxmlformats.org/officeDocument/2006/relationships/image" Target="../media/image70.png"/><Relationship Id="rId4" Type="http://schemas.openxmlformats.org/officeDocument/2006/relationships/image" Target="../media/image69.svg"/><Relationship Id="rId9" Type="http://schemas.openxmlformats.org/officeDocument/2006/relationships/image" Target="../media/image74.png"/></Relationships>
</file>

<file path=ppt/slides/_rels/slide62.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75.png"/><Relationship Id="rId7" Type="http://schemas.openxmlformats.org/officeDocument/2006/relationships/image" Target="../media/image70.png"/><Relationship Id="rId2" Type="http://schemas.openxmlformats.org/officeDocument/2006/relationships/notesSlide" Target="../notesSlides/notesSlide62.xml"/><Relationship Id="rId1" Type="http://schemas.openxmlformats.org/officeDocument/2006/relationships/slideLayout" Target="../slideLayouts/slideLayout8.xml"/><Relationship Id="rId6" Type="http://schemas.openxmlformats.org/officeDocument/2006/relationships/image" Target="../media/image69.sv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76.png"/><Relationship Id="rId9" Type="http://schemas.openxmlformats.org/officeDocument/2006/relationships/image" Target="../media/image72.png"/></Relationships>
</file>

<file path=ppt/slides/_rels/slide6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7.png"/><Relationship Id="rId7" Type="http://schemas.openxmlformats.org/officeDocument/2006/relationships/image" Target="../media/image71.svg"/><Relationship Id="rId2" Type="http://schemas.openxmlformats.org/officeDocument/2006/relationships/notesSlide" Target="../notesSlides/notesSlide63.xml"/><Relationship Id="rId1" Type="http://schemas.openxmlformats.org/officeDocument/2006/relationships/slideLayout" Target="../slideLayouts/slideLayout8.xml"/><Relationship Id="rId6" Type="http://schemas.openxmlformats.org/officeDocument/2006/relationships/image" Target="../media/image70.png"/><Relationship Id="rId5" Type="http://schemas.openxmlformats.org/officeDocument/2006/relationships/image" Target="../media/image69.svg"/><Relationship Id="rId4" Type="http://schemas.openxmlformats.org/officeDocument/2006/relationships/image" Target="../media/image68.png"/><Relationship Id="rId9" Type="http://schemas.openxmlformats.org/officeDocument/2006/relationships/image" Target="../media/image73.svg"/></Relationships>
</file>

<file path=ppt/slides/_rels/slide6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8.png"/><Relationship Id="rId7" Type="http://schemas.openxmlformats.org/officeDocument/2006/relationships/image" Target="../media/image71.svg"/><Relationship Id="rId2" Type="http://schemas.openxmlformats.org/officeDocument/2006/relationships/notesSlide" Target="../notesSlides/notesSlide64.xml"/><Relationship Id="rId1" Type="http://schemas.openxmlformats.org/officeDocument/2006/relationships/slideLayout" Target="../slideLayouts/slideLayout8.xml"/><Relationship Id="rId6" Type="http://schemas.openxmlformats.org/officeDocument/2006/relationships/image" Target="../media/image70.png"/><Relationship Id="rId5" Type="http://schemas.openxmlformats.org/officeDocument/2006/relationships/image" Target="../media/image69.svg"/><Relationship Id="rId10" Type="http://schemas.openxmlformats.org/officeDocument/2006/relationships/image" Target="../media/image79.png"/><Relationship Id="rId4" Type="http://schemas.openxmlformats.org/officeDocument/2006/relationships/image" Target="../media/image68.png"/><Relationship Id="rId9" Type="http://schemas.openxmlformats.org/officeDocument/2006/relationships/image" Target="../media/image73.svg"/></Relationships>
</file>

<file path=ppt/slides/_rels/slide65.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80.png"/><Relationship Id="rId7" Type="http://schemas.openxmlformats.org/officeDocument/2006/relationships/image" Target="../media/image70.png"/><Relationship Id="rId2" Type="http://schemas.openxmlformats.org/officeDocument/2006/relationships/notesSlide" Target="../notesSlides/notesSlide65.xml"/><Relationship Id="rId1" Type="http://schemas.openxmlformats.org/officeDocument/2006/relationships/slideLayout" Target="../slideLayouts/slideLayout8.xml"/><Relationship Id="rId6" Type="http://schemas.openxmlformats.org/officeDocument/2006/relationships/image" Target="../media/image69.sv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81.png"/><Relationship Id="rId9" Type="http://schemas.openxmlformats.org/officeDocument/2006/relationships/image" Target="../media/image72.png"/></Relationships>
</file>

<file path=ppt/slides/_rels/slide6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82.png"/><Relationship Id="rId7" Type="http://schemas.openxmlformats.org/officeDocument/2006/relationships/image" Target="../media/image71.svg"/><Relationship Id="rId2" Type="http://schemas.openxmlformats.org/officeDocument/2006/relationships/notesSlide" Target="../notesSlides/notesSlide66.xml"/><Relationship Id="rId1" Type="http://schemas.openxmlformats.org/officeDocument/2006/relationships/slideLayout" Target="../slideLayouts/slideLayout8.xml"/><Relationship Id="rId6" Type="http://schemas.openxmlformats.org/officeDocument/2006/relationships/image" Target="../media/image70.png"/><Relationship Id="rId5" Type="http://schemas.openxmlformats.org/officeDocument/2006/relationships/image" Target="../media/image69.svg"/><Relationship Id="rId4" Type="http://schemas.openxmlformats.org/officeDocument/2006/relationships/image" Target="../media/image68.png"/><Relationship Id="rId9" Type="http://schemas.openxmlformats.org/officeDocument/2006/relationships/image" Target="../media/image73.sv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hyperlink" Target="mailto:marie.diederich@ed.gov"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hyperlink" Target="mailto:julia.merlin@ed.gov" TargetMode="External"/><Relationship Id="rId4" Type="http://schemas.openxmlformats.org/officeDocument/2006/relationships/hyperlink" Target="mailto:andrew.zukerberg@ed.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98FB380-A52E-304E-BBA0-A9CEEFAC7C33}"/>
              </a:ext>
            </a:extLst>
          </p:cNvPr>
          <p:cNvSpPr>
            <a:spLocks noGrp="1"/>
          </p:cNvSpPr>
          <p:nvPr>
            <p:ph type="ctrTitle"/>
          </p:nvPr>
        </p:nvSpPr>
        <p:spPr>
          <a:xfrm>
            <a:off x="695738" y="804141"/>
            <a:ext cx="10982653" cy="1471920"/>
          </a:xfrm>
        </p:spPr>
        <p:txBody>
          <a:bodyPr>
            <a:normAutofit fontScale="90000"/>
          </a:bodyPr>
          <a:lstStyle/>
          <a:p>
            <a:pPr>
              <a:tabLst>
                <a:tab pos="1489075" algn="l"/>
              </a:tabLst>
            </a:pPr>
            <a:r>
              <a:rPr lang="en-US" sz="4700" b="1" dirty="0">
                <a:latin typeface="Times New Roman"/>
                <a:cs typeface="Times New Roman"/>
              </a:rPr>
              <a:t>NCES Private School Data from </a:t>
            </a:r>
            <a:br>
              <a:rPr lang="en-US" sz="4700" b="1" dirty="0">
                <a:latin typeface="Times New Roman"/>
                <a:cs typeface="Times New Roman"/>
              </a:rPr>
            </a:br>
            <a:r>
              <a:rPr lang="en-US" sz="4700" b="1" dirty="0">
                <a:latin typeface="Times New Roman"/>
                <a:cs typeface="Times New Roman"/>
              </a:rPr>
              <a:t>Repeating Studies</a:t>
            </a:r>
            <a:br>
              <a:rPr lang="en-US" sz="3400" dirty="0"/>
            </a:br>
            <a:br>
              <a:rPr lang="en-US" sz="3400" dirty="0">
                <a:latin typeface="Times New Roman"/>
                <a:cs typeface="Times New Roman"/>
              </a:rPr>
            </a:br>
            <a:br>
              <a:rPr lang="en-US" sz="3400" dirty="0"/>
            </a:br>
            <a:endParaRPr lang="en-US" sz="3400" dirty="0"/>
          </a:p>
        </p:txBody>
      </p:sp>
      <p:sp>
        <p:nvSpPr>
          <p:cNvPr id="2" name="Slide Number Placeholder 1">
            <a:extLst>
              <a:ext uri="{FF2B5EF4-FFF2-40B4-BE49-F238E27FC236}">
                <a16:creationId xmlns:a16="http://schemas.microsoft.com/office/drawing/2014/main" id="{2C5B541E-64F8-175A-B92C-B264227BB446}"/>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200" b="0" i="0" u="none" strike="noStrike" kern="1200" cap="none" spc="0" normalizeH="0" baseline="0" noProof="0" smtClean="0">
                <a:ln>
                  <a:noFill/>
                </a:ln>
                <a:solidFill>
                  <a:srgbClr val="576F7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uk-UA" sz="1200" b="0" i="0" u="none" strike="noStrike" kern="1200" cap="none" spc="0" normalizeH="0" baseline="0" noProof="0">
              <a:ln>
                <a:noFill/>
              </a:ln>
              <a:solidFill>
                <a:srgbClr val="576F7F"/>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0DDA7024-5AE8-4E38-AD74-B20DB716BDEB}"/>
              </a:ext>
            </a:extLst>
          </p:cNvPr>
          <p:cNvSpPr/>
          <p:nvPr/>
        </p:nvSpPr>
        <p:spPr>
          <a:xfrm>
            <a:off x="695738" y="4268604"/>
            <a:ext cx="4724400" cy="1661993"/>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white"/>
                </a:solidFill>
                <a:latin typeface="Times New Roman"/>
                <a:cs typeface="Times New Roman"/>
              </a:rPr>
              <a:t>Chris Chapman</a:t>
            </a:r>
            <a:endParaRPr kumimoji="0" lang="en-US" sz="1600" b="1" i="0" u="none" strike="noStrike" kern="1200" cap="none" spc="0" normalizeH="0" baseline="0" noProof="0" dirty="0">
              <a:ln>
                <a:noFill/>
              </a:ln>
              <a:solidFill>
                <a:prstClr val="white"/>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Times New Roman"/>
                <a:ea typeface="+mn-ea"/>
                <a:cs typeface="Times New Roman"/>
              </a:rPr>
              <a:t>National Center for Education Statistics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prstClr val="white"/>
              </a:solidFill>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kern="1200" cap="none" spc="0" normalizeH="0" baseline="0" noProof="0" dirty="0">
                <a:ln>
                  <a:noFill/>
                </a:ln>
                <a:solidFill>
                  <a:prstClr val="white"/>
                </a:solidFill>
                <a:effectLst/>
                <a:uLnTx/>
                <a:uFillTx/>
                <a:latin typeface="Times New Roman"/>
                <a:cs typeface="Times New Roman"/>
              </a:rPr>
              <a:t>William Ward</a:t>
            </a:r>
          </a:p>
          <a:p>
            <a:pPr>
              <a:defRPr/>
            </a:pPr>
            <a:r>
              <a:rPr kumimoji="0" lang="en-US" sz="1600" b="0" i="0" u="none" strike="noStrike" kern="1200" cap="none" spc="0" normalizeH="0" baseline="0" noProof="0" dirty="0">
                <a:ln>
                  <a:noFill/>
                </a:ln>
                <a:solidFill>
                  <a:prstClr val="white"/>
                </a:solidFill>
                <a:effectLst/>
                <a:uLnTx/>
                <a:uFillTx/>
                <a:latin typeface="Times New Roman"/>
                <a:ea typeface="+mn-ea"/>
                <a:cs typeface="Times New Roman"/>
              </a:rPr>
              <a:t>National Center for Education Statistics</a:t>
            </a:r>
          </a:p>
          <a:p>
            <a:pPr>
              <a:defRPr/>
            </a:pPr>
            <a:endParaRPr kumimoji="0" lang="en-US" sz="22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5" name="TextBox 4">
            <a:extLst>
              <a:ext uri="{FF2B5EF4-FFF2-40B4-BE49-F238E27FC236}">
                <a16:creationId xmlns:a16="http://schemas.microsoft.com/office/drawing/2014/main" id="{BC0B06FD-2B38-2451-294A-5EBA4D9E172A}"/>
              </a:ext>
            </a:extLst>
          </p:cNvPr>
          <p:cNvSpPr txBox="1"/>
          <p:nvPr/>
        </p:nvSpPr>
        <p:spPr>
          <a:xfrm>
            <a:off x="695738" y="2475853"/>
            <a:ext cx="8607287"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a:ea typeface="+mn-ea"/>
                <a:cs typeface="Times New Roman"/>
              </a:rPr>
              <a:t>Council for American Private Education M</a:t>
            </a:r>
            <a:r>
              <a:rPr lang="en-US" sz="2400" dirty="0" err="1">
                <a:solidFill>
                  <a:prstClr val="white"/>
                </a:solidFill>
                <a:latin typeface="Times New Roman"/>
                <a:cs typeface="Times New Roman"/>
              </a:rPr>
              <a:t>eeting</a:t>
            </a:r>
            <a:endParaRPr lang="en-US" sz="2400" b="0" i="0" u="none" strike="noStrike" kern="1200" cap="none" spc="0" normalizeH="0" baseline="0" noProof="0" dirty="0">
              <a:ln>
                <a:noFill/>
              </a:ln>
              <a:solidFill>
                <a:prstClr val="white"/>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white"/>
                </a:solidFill>
                <a:effectLst/>
                <a:uLnTx/>
                <a:uFillTx/>
                <a:latin typeface="Times New Roman"/>
                <a:ea typeface="+mn-ea"/>
                <a:cs typeface="Times New Roman"/>
              </a:rPr>
              <a:t>March 10, 2024</a:t>
            </a:r>
            <a:endParaRPr lang="en-US" sz="2400" b="0" i="1" u="none" strike="noStrike" kern="1200" cap="none" spc="0" normalizeH="0" baseline="0" noProof="0" dirty="0">
              <a:ln>
                <a:noFill/>
              </a:ln>
              <a:solidFill>
                <a:prstClr val="white"/>
              </a:solidFill>
              <a:effectLst/>
              <a:uLnTx/>
              <a:uFillTx/>
              <a:latin typeface="Times New Roman"/>
              <a:cs typeface="Times New Roman"/>
            </a:endParaRPr>
          </a:p>
          <a:p>
            <a:endParaRPr lang="en-US" dirty="0"/>
          </a:p>
        </p:txBody>
      </p:sp>
    </p:spTree>
    <p:extLst>
      <p:ext uri="{BB962C8B-B14F-4D97-AF65-F5344CB8AC3E}">
        <p14:creationId xmlns:p14="http://schemas.microsoft.com/office/powerpoint/2010/main" val="4088348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ACFD3-6B8E-7E41-D3A1-F00D1CCCFA66}"/>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277017A5-5EE5-5F59-28D5-0E9AF7244764}"/>
              </a:ext>
            </a:extLst>
          </p:cNvPr>
          <p:cNvSpPr>
            <a:spLocks noGrp="1"/>
          </p:cNvSpPr>
          <p:nvPr>
            <p:ph type="ctrTitle"/>
          </p:nvPr>
        </p:nvSpPr>
        <p:spPr>
          <a:xfrm>
            <a:off x="973275" y="2316558"/>
            <a:ext cx="10245449" cy="2224884"/>
          </a:xfrm>
        </p:spPr>
        <p:txBody>
          <a:bodyPr anchor="ctr">
            <a:normAutofit/>
          </a:bodyPr>
          <a:lstStyle/>
          <a:p>
            <a:pPr>
              <a:spcBef>
                <a:spcPts val="0"/>
              </a:spcBef>
              <a:buSzPts val="1000"/>
              <a:tabLst>
                <a:tab pos="228554" algn="l"/>
              </a:tabLst>
            </a:pPr>
            <a:r>
              <a:rPr lang="en-US" sz="3400" b="1" i="1" dirty="0">
                <a:solidFill>
                  <a:schemeClr val="bg1"/>
                </a:solidFill>
                <a:latin typeface="Times New Roman"/>
                <a:cs typeface="Times New Roman"/>
              </a:rPr>
              <a:t>Findings: </a:t>
            </a:r>
            <a:r>
              <a:rPr lang="en-US" sz="3400" b="1" dirty="0">
                <a:solidFill>
                  <a:schemeClr val="bg1"/>
                </a:solidFill>
                <a:latin typeface="Times New Roman"/>
                <a:cs typeface="Times New Roman"/>
              </a:rPr>
              <a:t>Characteristics of Private Schools in 2021-22 </a:t>
            </a:r>
            <a:endParaRPr lang="en-US" sz="3400" b="1" dirty="0">
              <a:solidFill>
                <a:schemeClr val="bg1"/>
              </a:solidFill>
            </a:endParaRPr>
          </a:p>
        </p:txBody>
      </p:sp>
      <p:sp>
        <p:nvSpPr>
          <p:cNvPr id="3" name="Rectangle 2">
            <a:extLst>
              <a:ext uri="{FF2B5EF4-FFF2-40B4-BE49-F238E27FC236}">
                <a16:creationId xmlns:a16="http://schemas.microsoft.com/office/drawing/2014/main" id="{3745F748-2ED4-9DCA-F96D-1DC26FC2FF35}"/>
              </a:ext>
            </a:extLst>
          </p:cNvPr>
          <p:cNvSpPr/>
          <p:nvPr/>
        </p:nvSpPr>
        <p:spPr>
          <a:xfrm>
            <a:off x="105103" y="6138041"/>
            <a:ext cx="4580586"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C3CA642-F12B-9697-B573-A7EA5697D7B9}"/>
              </a:ext>
            </a:extLst>
          </p:cNvPr>
          <p:cNvSpPr txBox="1"/>
          <p:nvPr/>
        </p:nvSpPr>
        <p:spPr>
          <a:xfrm>
            <a:off x="380950" y="6320825"/>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5" name="TextBox 4">
            <a:extLst>
              <a:ext uri="{FF2B5EF4-FFF2-40B4-BE49-F238E27FC236}">
                <a16:creationId xmlns:a16="http://schemas.microsoft.com/office/drawing/2014/main" id="{8C432F3D-DDE1-7C69-F56E-D41CC6D2E8A0}"/>
              </a:ext>
            </a:extLst>
          </p:cNvPr>
          <p:cNvSpPr txBox="1"/>
          <p:nvPr/>
        </p:nvSpPr>
        <p:spPr>
          <a:xfrm>
            <a:off x="5716980" y="6356597"/>
            <a:ext cx="6094070" cy="256352"/>
          </a:xfrm>
          <a:prstGeom prst="rect">
            <a:avLst/>
          </a:prstGeom>
          <a:noFill/>
        </p:spPr>
        <p:txBody>
          <a:bodyPr wrap="square">
            <a:spAutoFit/>
          </a:bodyPr>
          <a:lstStyle/>
          <a:p>
            <a:pPr marL="0" marR="0" lvl="0" indent="0" algn="r" defTabSz="609509"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66" b="0" i="0" u="none" strike="noStrike" kern="1200" cap="none" spc="0" normalizeH="0" baseline="0" noProof="0" smtClean="0">
                <a:ln>
                  <a:noFill/>
                </a:ln>
                <a:solidFill>
                  <a:srgbClr val="576F7F"/>
                </a:solidFill>
                <a:effectLst/>
                <a:uLnTx/>
                <a:uFillTx/>
                <a:latin typeface="Times New Roman" panose="02020603050405020304" pitchFamily="18" charset="0"/>
                <a:ea typeface="+mn-ea"/>
                <a:cs typeface="Times New Roman" panose="02020603050405020304" pitchFamily="18" charset="0"/>
              </a:rPr>
              <a:pPr marL="0" marR="0" lvl="0" indent="0" algn="r" defTabSz="609509" rtl="0" eaLnBrk="1" fontAlgn="auto" latinLnBrk="0" hangingPunct="1">
                <a:lnSpc>
                  <a:spcPct val="100000"/>
                </a:lnSpc>
                <a:spcBef>
                  <a:spcPts val="0"/>
                </a:spcBef>
                <a:spcAft>
                  <a:spcPts val="0"/>
                </a:spcAft>
                <a:buClrTx/>
                <a:buSzTx/>
                <a:buFontTx/>
                <a:buNone/>
                <a:tabLst/>
                <a:defRPr/>
              </a:pPr>
              <a:t>10</a:t>
            </a:fld>
            <a:endParaRPr lang="en-US" dirty="0"/>
          </a:p>
        </p:txBody>
      </p:sp>
    </p:spTree>
    <p:extLst>
      <p:ext uri="{BB962C8B-B14F-4D97-AF65-F5344CB8AC3E}">
        <p14:creationId xmlns:p14="http://schemas.microsoft.com/office/powerpoint/2010/main" val="122713502"/>
      </p:ext>
    </p:extLst>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70F2-FC53-49BA-B0FE-6AF51C20AEC4}"/>
              </a:ext>
            </a:extLst>
          </p:cNvPr>
          <p:cNvSpPr>
            <a:spLocks noGrp="1"/>
          </p:cNvSpPr>
          <p:nvPr>
            <p:ph type="ctrTitle"/>
          </p:nvPr>
        </p:nvSpPr>
        <p:spPr/>
        <p:txBody>
          <a:bodyPr>
            <a:normAutofit/>
          </a:bodyPr>
          <a:lstStyle/>
          <a:p>
            <a:r>
              <a:rPr lang="en-US" sz="3400" dirty="0">
                <a:latin typeface="Times New Roman"/>
                <a:cs typeface="Times New Roman"/>
              </a:rPr>
              <a:t>Overview of Private Schools in the 2021-22 School Year</a:t>
            </a:r>
          </a:p>
        </p:txBody>
      </p:sp>
      <p:sp>
        <p:nvSpPr>
          <p:cNvPr id="4" name="Text Placeholder 3">
            <a:extLst>
              <a:ext uri="{FF2B5EF4-FFF2-40B4-BE49-F238E27FC236}">
                <a16:creationId xmlns:a16="http://schemas.microsoft.com/office/drawing/2014/main" id="{59460E95-598F-43E0-A0EE-42C3F42EF486}"/>
              </a:ext>
            </a:extLst>
          </p:cNvPr>
          <p:cNvSpPr>
            <a:spLocks noGrp="1"/>
          </p:cNvSpPr>
          <p:nvPr>
            <p:ph type="body" sz="quarter" idx="14"/>
          </p:nvPr>
        </p:nvSpPr>
        <p:spPr>
          <a:xfrm>
            <a:off x="570780" y="1324205"/>
            <a:ext cx="11049000" cy="3803650"/>
          </a:xfrm>
        </p:spPr>
        <p:txBody>
          <a:bodyPr vert="horz" lIns="91440" tIns="45720" rIns="91440" bIns="45720" rtlCol="0" anchor="t">
            <a:noAutofit/>
          </a:bodyPr>
          <a:lstStyle/>
          <a:p>
            <a:pPr marL="342265" indent="-342265">
              <a:buClr>
                <a:schemeClr val="tx2"/>
              </a:buClr>
            </a:pPr>
            <a:r>
              <a:rPr lang="en-US" dirty="0">
                <a:latin typeface="Times New Roman"/>
                <a:cs typeface="Times New Roman"/>
              </a:rPr>
              <a:t>In the 2021-22 school year, 29,700 private schools:</a:t>
            </a:r>
          </a:p>
          <a:p>
            <a:pPr marL="685234" lvl="1" indent="-342265">
              <a:buClr>
                <a:schemeClr val="tx2"/>
              </a:buClr>
            </a:pPr>
            <a:r>
              <a:rPr lang="en-US" sz="2200" dirty="0">
                <a:solidFill>
                  <a:srgbClr val="576F7F"/>
                </a:solidFill>
                <a:latin typeface="Times New Roman"/>
                <a:cs typeface="Times New Roman"/>
              </a:rPr>
              <a:t>Enrolled 4.7 million K-12 students;</a:t>
            </a:r>
          </a:p>
          <a:p>
            <a:pPr marL="685234" lvl="1" indent="-342265">
              <a:buClr>
                <a:schemeClr val="tx2"/>
              </a:buClr>
            </a:pPr>
            <a:r>
              <a:rPr lang="en-US" sz="2200" dirty="0">
                <a:solidFill>
                  <a:srgbClr val="576F7F"/>
                </a:solidFill>
                <a:latin typeface="Times New Roman"/>
                <a:cs typeface="Times New Roman"/>
              </a:rPr>
              <a:t>and employed 483,000 full-time-equivalent teachers</a:t>
            </a:r>
          </a:p>
          <a:p>
            <a:pPr marL="685234" lvl="1" indent="-342265">
              <a:buClr>
                <a:schemeClr val="tx2"/>
              </a:buClr>
            </a:pPr>
            <a:endParaRPr lang="en-US" sz="2200" dirty="0">
              <a:solidFill>
                <a:srgbClr val="576F7F"/>
              </a:solidFill>
              <a:latin typeface="Times New Roman"/>
              <a:cs typeface="Times New Roman"/>
            </a:endParaRPr>
          </a:p>
          <a:p>
            <a:pPr marL="342265" indent="-342265">
              <a:buClr>
                <a:schemeClr val="tx2"/>
              </a:buClr>
            </a:pPr>
            <a:r>
              <a:rPr lang="en-US" dirty="0">
                <a:latin typeface="Times New Roman"/>
                <a:cs typeface="Times New Roman"/>
              </a:rPr>
              <a:t>Sixty-six percent of private schools reported having a religious orientation.</a:t>
            </a:r>
          </a:p>
          <a:p>
            <a:pPr marL="342265" indent="-342265">
              <a:buClr>
                <a:schemeClr val="tx2"/>
              </a:buClr>
            </a:pPr>
            <a:endParaRPr lang="en-US" dirty="0">
              <a:latin typeface="Times New Roman"/>
              <a:cs typeface="Times New Roman"/>
            </a:endParaRPr>
          </a:p>
          <a:p>
            <a:pPr marL="342265" indent="-342265">
              <a:buClr>
                <a:schemeClr val="tx2"/>
              </a:buClr>
            </a:pPr>
            <a:r>
              <a:rPr lang="en-US" dirty="0">
                <a:latin typeface="Times New Roman"/>
                <a:cs typeface="Times New Roman"/>
              </a:rPr>
              <a:t>Roughly 20,000 schools reported membership in at least one private school association.</a:t>
            </a:r>
          </a:p>
          <a:p>
            <a:pPr marL="342265" indent="-342265">
              <a:buClr>
                <a:schemeClr val="tx2"/>
              </a:buClr>
            </a:pPr>
            <a:endParaRPr lang="en-US" dirty="0">
              <a:latin typeface="Times New Roman"/>
              <a:cs typeface="Times New Roman"/>
            </a:endParaRPr>
          </a:p>
          <a:p>
            <a:pPr marL="342265" indent="-342265">
              <a:buClr>
                <a:schemeClr val="tx2"/>
              </a:buClr>
            </a:pPr>
            <a:r>
              <a:rPr lang="en-US" dirty="0">
                <a:latin typeface="Times New Roman"/>
                <a:cs typeface="Times New Roman"/>
              </a:rPr>
              <a:t>Sixty-eight percent of private schools emphasized regular elementary or secondary programs.</a:t>
            </a:r>
          </a:p>
          <a:p>
            <a:pPr marL="457200" lvl="1" indent="0">
              <a:buClr>
                <a:schemeClr val="tx2"/>
              </a:buClr>
              <a:buNone/>
            </a:pPr>
            <a:endParaRPr lang="en-US" sz="2400" dirty="0"/>
          </a:p>
          <a:p>
            <a:pPr marL="457200" lvl="1" indent="0">
              <a:buClr>
                <a:schemeClr val="tx2"/>
              </a:buClr>
              <a:buNone/>
            </a:pPr>
            <a:endParaRPr lang="en-US" sz="2600" dirty="0"/>
          </a:p>
          <a:p>
            <a:pPr marL="342265" indent="-342265">
              <a:buClr>
                <a:schemeClr val="tx2"/>
              </a:buClr>
            </a:pPr>
            <a:endParaRPr lang="en-US" sz="2600" dirty="0">
              <a:solidFill>
                <a:srgbClr val="08519C"/>
              </a:solidFill>
            </a:endParaRPr>
          </a:p>
        </p:txBody>
      </p:sp>
      <p:sp>
        <p:nvSpPr>
          <p:cNvPr id="3" name="Slide Number Placeholder 2">
            <a:extLst>
              <a:ext uri="{FF2B5EF4-FFF2-40B4-BE49-F238E27FC236}">
                <a16:creationId xmlns:a16="http://schemas.microsoft.com/office/drawing/2014/main" id="{7FDCC129-31CA-4A0B-8AE5-B1E840AB59EF}"/>
              </a:ext>
            </a:extLst>
          </p:cNvPr>
          <p:cNvSpPr>
            <a:spLocks noGrp="1"/>
          </p:cNvSpPr>
          <p:nvPr>
            <p:ph type="sldNum" sz="quarter" idx="15"/>
          </p:nvPr>
        </p:nvSpPr>
        <p:spPr/>
        <p:txBody>
          <a:bodyPr/>
          <a:lstStyle/>
          <a:p>
            <a:fld id="{BA8CF1B3-96A0-D24B-B5C9-B5B93FF4523E}" type="slidenum">
              <a:rPr lang="uk-UA" smtClean="0"/>
              <a:pPr/>
              <a:t>11</a:t>
            </a:fld>
            <a:endParaRPr lang="uk-UA" dirty="0"/>
          </a:p>
        </p:txBody>
      </p:sp>
      <p:sp>
        <p:nvSpPr>
          <p:cNvPr id="5" name="Rectangle 4">
            <a:extLst>
              <a:ext uri="{FF2B5EF4-FFF2-40B4-BE49-F238E27FC236}">
                <a16:creationId xmlns:a16="http://schemas.microsoft.com/office/drawing/2014/main" id="{806F114C-4330-4BDA-894F-0A0BF1E68605}"/>
              </a:ext>
            </a:extLst>
          </p:cNvPr>
          <p:cNvSpPr/>
          <p:nvPr/>
        </p:nvSpPr>
        <p:spPr>
          <a:xfrm>
            <a:off x="105103" y="6138041"/>
            <a:ext cx="4580586"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ADF0864E-2E09-9AD1-740C-7257D2C24685}"/>
              </a:ext>
            </a:extLst>
          </p:cNvPr>
          <p:cNvSpPr txBox="1">
            <a:spLocks/>
          </p:cNvSpPr>
          <p:nvPr/>
        </p:nvSpPr>
        <p:spPr>
          <a:xfrm>
            <a:off x="7243113" y="6286500"/>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600" dirty="0"/>
              <a:t>SOURCE: 2021–22 Private School Survey</a:t>
            </a:r>
          </a:p>
        </p:txBody>
      </p:sp>
      <p:sp>
        <p:nvSpPr>
          <p:cNvPr id="6" name="TextBox 5">
            <a:extLst>
              <a:ext uri="{FF2B5EF4-FFF2-40B4-BE49-F238E27FC236}">
                <a16:creationId xmlns:a16="http://schemas.microsoft.com/office/drawing/2014/main" id="{C47FCAF4-74C8-9A0A-9210-66DBDE842B94}"/>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057064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6B826F-18CD-00BF-ABC9-E86289108AC4}"/>
              </a:ext>
            </a:extLst>
          </p:cNvPr>
          <p:cNvSpPr txBox="1"/>
          <p:nvPr/>
        </p:nvSpPr>
        <p:spPr>
          <a:xfrm>
            <a:off x="398583" y="554594"/>
            <a:ext cx="11620250" cy="89255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76F7F"/>
                </a:solidFill>
                <a:effectLst/>
                <a:uLnTx/>
                <a:uFillTx/>
                <a:latin typeface="Times New Roman"/>
                <a:cs typeface="Times New Roman"/>
              </a:rPr>
              <a:t>Number of Private </a:t>
            </a:r>
            <a:r>
              <a:rPr lang="en-US" sz="3200" dirty="0">
                <a:solidFill>
                  <a:srgbClr val="576F7F"/>
                </a:solidFill>
                <a:latin typeface="Times New Roman"/>
                <a:cs typeface="Times New Roman"/>
              </a:rPr>
              <a:t>S</a:t>
            </a:r>
            <a:r>
              <a:rPr kumimoji="0" lang="en-US" sz="3200" b="0" i="0" u="none" strike="noStrike" kern="1200" cap="none" spc="0" normalizeH="0" baseline="0" noProof="0" dirty="0" err="1">
                <a:ln>
                  <a:noFill/>
                </a:ln>
                <a:solidFill>
                  <a:srgbClr val="576F7F"/>
                </a:solidFill>
                <a:effectLst/>
                <a:uLnTx/>
                <a:uFillTx/>
                <a:latin typeface="Times New Roman"/>
                <a:cs typeface="Times New Roman"/>
              </a:rPr>
              <a:t>chools</a:t>
            </a:r>
            <a:r>
              <a:rPr kumimoji="0" lang="en-US" sz="3200" b="0" i="0" u="none" strike="noStrike" kern="1200" cap="none" spc="0" normalizeH="0" baseline="0" noProof="0" dirty="0">
                <a:ln>
                  <a:noFill/>
                </a:ln>
                <a:solidFill>
                  <a:srgbClr val="576F7F"/>
                </a:solidFill>
                <a:effectLst/>
                <a:uLnTx/>
                <a:uFillTx/>
                <a:latin typeface="Times New Roman"/>
                <a:cs typeface="Times New Roman"/>
              </a:rPr>
              <a:t> </a:t>
            </a:r>
            <a:r>
              <a:rPr lang="en-US" sz="3200" b="1" dirty="0">
                <a:solidFill>
                  <a:srgbClr val="576F7F"/>
                </a:solidFill>
                <a:latin typeface="Times New Roman"/>
                <a:cs typeface="Times New Roman"/>
              </a:rPr>
              <a:t>D</a:t>
            </a:r>
            <a:r>
              <a:rPr kumimoji="0" lang="en-US" sz="3200" b="1" i="0" u="none" strike="noStrike" kern="1200" cap="none" spc="0" normalizeH="0" baseline="0" noProof="0" dirty="0" err="1">
                <a:ln>
                  <a:noFill/>
                </a:ln>
                <a:solidFill>
                  <a:srgbClr val="576F7F"/>
                </a:solidFill>
                <a:effectLst/>
                <a:uLnTx/>
                <a:uFillTx/>
                <a:latin typeface="Times New Roman"/>
                <a:cs typeface="Times New Roman"/>
              </a:rPr>
              <a:t>ecreased</a:t>
            </a:r>
            <a:r>
              <a:rPr kumimoji="0" lang="en-US" sz="3200" b="1" i="0" u="none" strike="noStrike" kern="1200" cap="none" spc="0" normalizeH="0" baseline="0" noProof="0" dirty="0">
                <a:ln>
                  <a:noFill/>
                </a:ln>
                <a:solidFill>
                  <a:srgbClr val="576F7F"/>
                </a:solidFill>
                <a:effectLst/>
                <a:uLnTx/>
                <a:uFillTx/>
                <a:latin typeface="Times New Roman"/>
                <a:cs typeface="Times New Roman"/>
              </a:rPr>
              <a:t> 3% from </a:t>
            </a:r>
            <a:r>
              <a:rPr kumimoji="0" lang="en-US" sz="3200" b="0" i="0" u="none" strike="noStrike" kern="1200" cap="none" spc="0" normalizeH="0" baseline="0" noProof="0" dirty="0">
                <a:ln>
                  <a:noFill/>
                </a:ln>
                <a:solidFill>
                  <a:srgbClr val="576F7F"/>
                </a:solidFill>
                <a:effectLst/>
                <a:uLnTx/>
                <a:uFillTx/>
                <a:latin typeface="Times New Roman"/>
                <a:cs typeface="Times New Roman"/>
              </a:rPr>
              <a:t>2019–20 to 2021–22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Publico Text" panose="02040502060504060203" pitchFamily="18" charset="0"/>
              <a:ea typeface="+mn-ea"/>
              <a:cs typeface="+mn-cs"/>
            </a:endParaRPr>
          </a:p>
        </p:txBody>
      </p:sp>
      <p:sp>
        <p:nvSpPr>
          <p:cNvPr id="8" name="TextBox 7">
            <a:extLst>
              <a:ext uri="{FF2B5EF4-FFF2-40B4-BE49-F238E27FC236}">
                <a16:creationId xmlns:a16="http://schemas.microsoft.com/office/drawing/2014/main" id="{B0E30B21-0DEE-4576-1860-6F1175AF84C9}"/>
              </a:ext>
            </a:extLst>
          </p:cNvPr>
          <p:cNvSpPr txBox="1"/>
          <p:nvPr/>
        </p:nvSpPr>
        <p:spPr>
          <a:xfrm>
            <a:off x="609600" y="2019784"/>
            <a:ext cx="3946769"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071D49"/>
                </a:solidFill>
                <a:effectLst/>
                <a:uLnTx/>
                <a:uFillTx/>
                <a:latin typeface="Times New Roman"/>
                <a:cs typeface="Times New Roman"/>
              </a:rPr>
              <a:t>Elementary/Middle</a:t>
            </a:r>
            <a:endParaRPr lang="en-US" sz="2400" b="1" i="0" u="sng" strike="noStrike" kern="1200" cap="none" spc="0" normalizeH="0" baseline="0" noProof="0">
              <a:ln>
                <a:noFill/>
              </a:ln>
              <a:solidFill>
                <a:srgbClr val="071D49"/>
              </a:solidFill>
              <a:effectLst/>
              <a:uLnTx/>
              <a:uFillTx/>
              <a:latin typeface="Times New Roman"/>
              <a:cs typeface="Times New Roman"/>
            </a:endParaRPr>
          </a:p>
        </p:txBody>
      </p:sp>
      <p:sp>
        <p:nvSpPr>
          <p:cNvPr id="9" name="TextBox 8">
            <a:extLst>
              <a:ext uri="{FF2B5EF4-FFF2-40B4-BE49-F238E27FC236}">
                <a16:creationId xmlns:a16="http://schemas.microsoft.com/office/drawing/2014/main" id="{F5F44AC3-0015-DDEB-C0FD-6620D123E1A4}"/>
              </a:ext>
            </a:extLst>
          </p:cNvPr>
          <p:cNvSpPr txBox="1"/>
          <p:nvPr/>
        </p:nvSpPr>
        <p:spPr>
          <a:xfrm>
            <a:off x="679939" y="3335057"/>
            <a:ext cx="4087446"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071D49"/>
                </a:solidFill>
                <a:effectLst/>
                <a:uLnTx/>
                <a:uFillTx/>
                <a:latin typeface="Times New Roman"/>
                <a:cs typeface="Times New Roman"/>
              </a:rPr>
              <a:t>Catholic</a:t>
            </a:r>
            <a:endParaRPr kumimoji="0" lang="en-US" sz="1800" b="1" i="0" u="sng" strike="noStrike" kern="1200" cap="none" spc="0" normalizeH="0" baseline="0" noProof="0">
              <a:ln>
                <a:noFill/>
              </a:ln>
              <a:solidFill>
                <a:srgbClr val="071D49"/>
              </a:solidFill>
              <a:effectLst/>
              <a:uLnTx/>
              <a:uFillTx/>
              <a:latin typeface="Times New Roman"/>
              <a:cs typeface="Times New Roman"/>
            </a:endParaRPr>
          </a:p>
        </p:txBody>
      </p:sp>
      <p:sp>
        <p:nvSpPr>
          <p:cNvPr id="10" name="TextBox 9">
            <a:extLst>
              <a:ext uri="{FF2B5EF4-FFF2-40B4-BE49-F238E27FC236}">
                <a16:creationId xmlns:a16="http://schemas.microsoft.com/office/drawing/2014/main" id="{D1DE8E68-A0C8-46FC-CD7A-2F94E77B2B39}"/>
              </a:ext>
            </a:extLst>
          </p:cNvPr>
          <p:cNvSpPr txBox="1"/>
          <p:nvPr/>
        </p:nvSpPr>
        <p:spPr>
          <a:xfrm>
            <a:off x="1658327" y="2510268"/>
            <a:ext cx="4384431" cy="1231106"/>
          </a:xfrm>
          <a:prstGeom prst="rect">
            <a:avLst/>
          </a:prstGeom>
          <a:noFill/>
        </p:spPr>
        <p:txBody>
          <a:bodyPr wrap="square" lIns="91440" tIns="45720" rIns="91440" bIns="45720" rtlCol="0" anchor="t">
            <a:spAutoFit/>
          </a:bodyPr>
          <a:lstStyle/>
          <a:p>
            <a:pPr>
              <a:defRPr/>
            </a:pPr>
            <a:r>
              <a:rPr kumimoji="0" lang="en-US" sz="2800" b="0" i="0" u="none" strike="noStrike" kern="1200" cap="none" spc="0" normalizeH="0" baseline="0" noProof="0">
                <a:ln>
                  <a:noFill/>
                </a:ln>
                <a:solidFill>
                  <a:srgbClr val="071D49"/>
                </a:solidFill>
                <a:effectLst/>
                <a:uLnTx/>
                <a:uFillTx/>
                <a:latin typeface="Times New Roman"/>
                <a:cs typeface="Times New Roman"/>
              </a:rPr>
              <a:t>The ﻿number of schools</a:t>
            </a:r>
            <a:r>
              <a:rPr lang="en-US" sz="2800">
                <a:solidFill>
                  <a:srgbClr val="071D49"/>
                </a:solidFill>
                <a:latin typeface="Times New Roman"/>
                <a:cs typeface="Times New Roman"/>
              </a:rPr>
              <a:t> </a:t>
            </a:r>
            <a:endParaRPr lang="en-US" sz="2800" b="0"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71D49"/>
                </a:solidFill>
                <a:effectLst/>
                <a:uLnTx/>
                <a:uFillTx/>
                <a:latin typeface="Times New Roman"/>
                <a:cs typeface="Times New Roman"/>
              </a:rPr>
              <a:t>decreased by 6%.</a:t>
            </a:r>
            <a:endParaRPr lang="en-US" sz="2800" b="1"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C2C96E4-DD56-8282-12E3-C3F375D9A581}"/>
              </a:ext>
            </a:extLst>
          </p:cNvPr>
          <p:cNvSpPr txBox="1"/>
          <p:nvPr/>
        </p:nvSpPr>
        <p:spPr>
          <a:xfrm>
            <a:off x="1658327" y="3822886"/>
            <a:ext cx="4009292" cy="1231106"/>
          </a:xfrm>
          <a:prstGeom prst="rect">
            <a:avLst/>
          </a:prstGeom>
          <a:noFill/>
        </p:spPr>
        <p:txBody>
          <a:bodyPr wrap="square" lIns="91440" tIns="45720" rIns="91440" bIns="45720" rtlCol="0" anchor="t">
            <a:spAutoFit/>
          </a:bodyPr>
          <a:lstStyle/>
          <a:p>
            <a:pPr>
              <a:defRPr/>
            </a:pPr>
            <a:r>
              <a:rPr kumimoji="0" lang="en-US" sz="2800" b="0" i="0" u="none" strike="noStrike" kern="1200" cap="none" spc="0" normalizeH="0" baseline="0" noProof="0">
                <a:ln>
                  <a:noFill/>
                </a:ln>
                <a:solidFill>
                  <a:srgbClr val="071D49"/>
                </a:solidFill>
                <a:effectLst/>
                <a:uLnTx/>
                <a:uFillTx/>
                <a:latin typeface="Times New Roman"/>
                <a:cs typeface="Times New Roman"/>
              </a:rPr>
              <a:t>The number of schools</a:t>
            </a:r>
            <a:r>
              <a:rPr lang="en-US" sz="2800">
                <a:solidFill>
                  <a:srgbClr val="071D49"/>
                </a:solidFill>
                <a:latin typeface="Times New Roman"/>
                <a:cs typeface="Times New Roman"/>
              </a:rPr>
              <a:t> </a:t>
            </a:r>
            <a:endParaRPr lang="en-US" sz="2800" b="0"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71D49"/>
                </a:solidFill>
                <a:effectLst/>
                <a:uLnTx/>
                <a:uFillTx/>
                <a:latin typeface="Times New Roman"/>
                <a:cs typeface="Times New Roman"/>
              </a:rPr>
              <a:t>decreased by 5%</a:t>
            </a:r>
            <a:r>
              <a:rPr kumimoji="0" lang="en-US" sz="2400" b="1" i="0" u="none" strike="noStrike" kern="1200" cap="none" spc="0" normalizeH="0" baseline="0" noProof="0">
                <a:ln>
                  <a:noFill/>
                </a:ln>
                <a:solidFill>
                  <a:srgbClr val="071D49"/>
                </a:solidFill>
                <a:effectLst/>
                <a:uLnTx/>
                <a:uFillTx/>
                <a:latin typeface="Publico Text"/>
              </a:rPr>
              <a:t>.</a:t>
            </a:r>
            <a:endParaRPr lang="en-US" sz="2400" b="1" i="0" u="none" strike="noStrike" kern="1200" cap="none" spc="0" normalizeH="0" baseline="0" noProof="0">
              <a:ln>
                <a:noFill/>
              </a:ln>
              <a:solidFill>
                <a:srgbClr val="071D49"/>
              </a:solidFill>
              <a:effectLst/>
              <a:uLnTx/>
              <a:uFillTx/>
              <a:latin typeface="Publico Tex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Arrow: Down 12">
            <a:extLst>
              <a:ext uri="{FF2B5EF4-FFF2-40B4-BE49-F238E27FC236}">
                <a16:creationId xmlns:a16="http://schemas.microsoft.com/office/drawing/2014/main" id="{C89686FF-DB5D-FEAC-CACA-CF3C7874AEC3}"/>
              </a:ext>
            </a:extLst>
          </p:cNvPr>
          <p:cNvSpPr/>
          <p:nvPr/>
        </p:nvSpPr>
        <p:spPr>
          <a:xfrm>
            <a:off x="930432" y="2702741"/>
            <a:ext cx="515815" cy="487829"/>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120488A3-EAAD-E45B-F97F-100F633DCDEE}"/>
              </a:ext>
            </a:extLst>
          </p:cNvPr>
          <p:cNvSpPr/>
          <p:nvPr/>
        </p:nvSpPr>
        <p:spPr>
          <a:xfrm>
            <a:off x="911226" y="4018014"/>
            <a:ext cx="515815" cy="487829"/>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Picture 23">
            <a:extLst>
              <a:ext uri="{FF2B5EF4-FFF2-40B4-BE49-F238E27FC236}">
                <a16:creationId xmlns:a16="http://schemas.microsoft.com/office/drawing/2014/main" id="{383F9B51-176B-7829-9427-9993CA9DD3A7}"/>
              </a:ext>
            </a:extLst>
          </p:cNvPr>
          <p:cNvPicPr>
            <a:picLocks noChangeAspect="1"/>
          </p:cNvPicPr>
          <p:nvPr/>
        </p:nvPicPr>
        <p:blipFill>
          <a:blip r:embed="rId3"/>
          <a:stretch>
            <a:fillRect/>
          </a:stretch>
        </p:blipFill>
        <p:spPr>
          <a:xfrm>
            <a:off x="8280524" y="1894206"/>
            <a:ext cx="2400300" cy="2752725"/>
          </a:xfrm>
          <a:prstGeom prst="rect">
            <a:avLst/>
          </a:prstGeom>
        </p:spPr>
      </p:pic>
      <p:cxnSp>
        <p:nvCxnSpPr>
          <p:cNvPr id="31" name="Straight Connector 30">
            <a:extLst>
              <a:ext uri="{FF2B5EF4-FFF2-40B4-BE49-F238E27FC236}">
                <a16:creationId xmlns:a16="http://schemas.microsoft.com/office/drawing/2014/main" id="{6400568D-C88F-0BE1-83C4-81F5288EAB81}"/>
              </a:ext>
            </a:extLst>
          </p:cNvPr>
          <p:cNvCxnSpPr/>
          <p:nvPr/>
        </p:nvCxnSpPr>
        <p:spPr>
          <a:xfrm>
            <a:off x="3764573" y="2365950"/>
            <a:ext cx="3066074" cy="0"/>
          </a:xfrm>
          <a:prstGeom prst="line">
            <a:avLst/>
          </a:prstGeom>
          <a:ln w="28575">
            <a:solidFill>
              <a:srgbClr val="FBB0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4CA203C-0797-C559-4855-F9DCF6F5014A}"/>
              </a:ext>
            </a:extLst>
          </p:cNvPr>
          <p:cNvCxnSpPr>
            <a:cxnSpLocks/>
          </p:cNvCxnSpPr>
          <p:nvPr/>
        </p:nvCxnSpPr>
        <p:spPr>
          <a:xfrm>
            <a:off x="2129936" y="3690657"/>
            <a:ext cx="4700711" cy="0"/>
          </a:xfrm>
          <a:prstGeom prst="line">
            <a:avLst/>
          </a:prstGeom>
          <a:ln w="28575">
            <a:solidFill>
              <a:srgbClr val="FBB03B"/>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5FFAF972-B79A-A6F3-54A9-18201023C6A3}"/>
              </a:ext>
            </a:extLst>
          </p:cNvPr>
          <p:cNvSpPr/>
          <p:nvPr/>
        </p:nvSpPr>
        <p:spPr>
          <a:xfrm>
            <a:off x="246742" y="6192765"/>
            <a:ext cx="4304739" cy="5998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541636A5-A027-1825-6A09-E810883E014C}"/>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4" name="TextBox 3">
            <a:extLst>
              <a:ext uri="{FF2B5EF4-FFF2-40B4-BE49-F238E27FC236}">
                <a16:creationId xmlns:a16="http://schemas.microsoft.com/office/drawing/2014/main" id="{6EBB4D9A-91C0-DA88-8976-46F6A38487D6}"/>
              </a:ext>
            </a:extLst>
          </p:cNvPr>
          <p:cNvSpPr txBox="1"/>
          <p:nvPr/>
        </p:nvSpPr>
        <p:spPr>
          <a:xfrm>
            <a:off x="4767385" y="6309587"/>
            <a:ext cx="6678759" cy="338554"/>
          </a:xfrm>
          <a:prstGeom prst="rect">
            <a:avLst/>
          </a:prstGeom>
          <a:noFill/>
        </p:spPr>
        <p:txBody>
          <a:bodyPr wrap="square" rtlCol="0">
            <a:spAutoFit/>
          </a:bodyPr>
          <a:lstStyle/>
          <a:p>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SOURCE: Private School Universe Survey (PSS), 2019-20 </a:t>
            </a:r>
            <a:r>
              <a:rPr lang="en-US" sz="1600" dirty="0">
                <a:solidFill>
                  <a:srgbClr val="576F7F"/>
                </a:solidFill>
                <a:latin typeface="Times New Roman" panose="02020603050405020304" pitchFamily="18" charset="0"/>
                <a:ea typeface="Calibri" panose="020F0502020204030204" pitchFamily="34" charset="0"/>
                <a:cs typeface="Times New Roman" panose="02020603050405020304" pitchFamily="18" charset="0"/>
              </a:rPr>
              <a:t>and</a:t>
            </a:r>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 2021-22</a:t>
            </a:r>
            <a:endParaRPr lang="en-US"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A252807-F23E-C607-442F-AAB070B24A52}"/>
              </a:ext>
            </a:extLst>
          </p:cNvPr>
          <p:cNvSpPr>
            <a:spLocks noGrp="1"/>
          </p:cNvSpPr>
          <p:nvPr>
            <p:ph type="sldNum" sz="quarter" idx="15"/>
          </p:nvPr>
        </p:nvSpPr>
        <p:spPr/>
        <p:txBody>
          <a:bodyPr/>
          <a:lstStyle/>
          <a:p>
            <a:fld id="{BA8CF1B3-96A0-D24B-B5C9-B5B93FF4523E}" type="slidenum">
              <a:rPr lang="uk-UA" smtClean="0"/>
              <a:pPr/>
              <a:t>12</a:t>
            </a:fld>
            <a:endParaRPr lang="uk-UA" dirty="0"/>
          </a:p>
        </p:txBody>
      </p:sp>
    </p:spTree>
    <p:extLst>
      <p:ext uri="{BB962C8B-B14F-4D97-AF65-F5344CB8AC3E}">
        <p14:creationId xmlns:p14="http://schemas.microsoft.com/office/powerpoint/2010/main" val="3911028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AE5585-0DAA-B71F-87A2-499E9A1D2AE2}"/>
              </a:ext>
            </a:extLst>
          </p:cNvPr>
          <p:cNvSpPr txBox="1"/>
          <p:nvPr/>
        </p:nvSpPr>
        <p:spPr>
          <a:xfrm>
            <a:off x="737899" y="2153400"/>
            <a:ext cx="2727193"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071D49"/>
                </a:solidFill>
                <a:effectLst/>
                <a:uLnTx/>
                <a:uFillTx/>
                <a:latin typeface="Times New Roman"/>
                <a:cs typeface="Times New Roman"/>
              </a:rPr>
              <a:t>Combined/Other</a:t>
            </a:r>
          </a:p>
        </p:txBody>
      </p:sp>
      <p:sp>
        <p:nvSpPr>
          <p:cNvPr id="5" name="TextBox 4">
            <a:extLst>
              <a:ext uri="{FF2B5EF4-FFF2-40B4-BE49-F238E27FC236}">
                <a16:creationId xmlns:a16="http://schemas.microsoft.com/office/drawing/2014/main" id="{4EA5580A-DEE4-2919-D583-C015ECE75E29}"/>
              </a:ext>
            </a:extLst>
          </p:cNvPr>
          <p:cNvSpPr txBox="1"/>
          <p:nvPr/>
        </p:nvSpPr>
        <p:spPr>
          <a:xfrm>
            <a:off x="4374723" y="2102562"/>
            <a:ext cx="3205976" cy="461665"/>
          </a:xfrm>
          <a:prstGeom prst="rect">
            <a:avLst/>
          </a:prstGeom>
          <a:noFill/>
        </p:spPr>
        <p:txBody>
          <a:bodyPr wrap="square" lIns="91440" tIns="45720" rIns="91440" bIns="45720" rtlCol="0" anchor="t">
            <a:spAutoFit/>
          </a:bodyPr>
          <a:lstStyle/>
          <a:p>
            <a:pPr>
              <a:defRPr/>
            </a:pPr>
            <a:r>
              <a:rPr kumimoji="0" lang="en-US" sz="2400" b="1" i="0" u="sng" strike="noStrike" kern="1200" cap="none" spc="0" normalizeH="0" baseline="0" noProof="0">
                <a:ln>
                  <a:noFill/>
                </a:ln>
                <a:solidFill>
                  <a:srgbClr val="071D49"/>
                </a:solidFill>
                <a:effectLst/>
                <a:uLnTx/>
                <a:uFillTx/>
                <a:latin typeface="Times New Roman"/>
                <a:cs typeface="Times New Roman"/>
              </a:rPr>
              <a:t>Elementary/Middle</a:t>
            </a:r>
            <a:r>
              <a:rPr lang="en-US" sz="2400" b="1" u="sng">
                <a:solidFill>
                  <a:srgbClr val="071D49"/>
                </a:solidFill>
                <a:latin typeface="Publico Text"/>
              </a:rPr>
              <a:t> </a:t>
            </a:r>
            <a:endParaRPr kumimoji="0" lang="en-US" sz="2400" b="1" i="0" u="sng" strike="noStrike" kern="1200" cap="none" spc="0" normalizeH="0" baseline="0" noProof="0">
              <a:ln>
                <a:noFill/>
              </a:ln>
              <a:solidFill>
                <a:srgbClr val="071D49"/>
              </a:solidFill>
              <a:effectLst/>
              <a:uLnTx/>
              <a:uFillTx/>
              <a:latin typeface="Publico Text" panose="02040502060504060203" pitchFamily="18" charset="0"/>
              <a:ea typeface="+mn-ea"/>
              <a:cs typeface="+mn-cs"/>
            </a:endParaRPr>
          </a:p>
        </p:txBody>
      </p:sp>
      <p:sp>
        <p:nvSpPr>
          <p:cNvPr id="6" name="TextBox 5">
            <a:extLst>
              <a:ext uri="{FF2B5EF4-FFF2-40B4-BE49-F238E27FC236}">
                <a16:creationId xmlns:a16="http://schemas.microsoft.com/office/drawing/2014/main" id="{B5268ACC-222C-0C08-E769-621BCEE2CCB4}"/>
              </a:ext>
            </a:extLst>
          </p:cNvPr>
          <p:cNvSpPr txBox="1"/>
          <p:nvPr/>
        </p:nvSpPr>
        <p:spPr>
          <a:xfrm>
            <a:off x="-193675" y="2907373"/>
            <a:ext cx="4384431" cy="830997"/>
          </a:xfrm>
          <a:prstGeom prst="rect">
            <a:avLst/>
          </a:prstGeom>
          <a:noFill/>
        </p:spPr>
        <p:txBody>
          <a:bodyPr wrap="square" lIns="91440" tIns="45720" rIns="91440" bIns="45720" rtlCol="0" anchor="t">
            <a:spAutoFit/>
          </a:bodyPr>
          <a:lstStyle/>
          <a:p>
            <a:pPr algn="ctr">
              <a:defRPr/>
            </a:pPr>
            <a:r>
              <a:rPr kumimoji="0" lang="en-US" sz="2400" b="0" i="0" u="none" strike="noStrike" kern="1200" cap="none" spc="0" normalizeH="0" baseline="0" noProof="0">
                <a:ln>
                  <a:noFill/>
                </a:ln>
                <a:solidFill>
                  <a:srgbClr val="071D49"/>
                </a:solidFill>
                <a:effectLst/>
                <a:uLnTx/>
                <a:uFillTx/>
                <a:latin typeface="Times New Roman"/>
                <a:cs typeface="Times New Roman"/>
              </a:rPr>
              <a:t>Enrollment</a:t>
            </a:r>
            <a:r>
              <a:rPr lang="en-US" sz="2400">
                <a:solidFill>
                  <a:srgbClr val="071D49"/>
                </a:solidFill>
                <a:latin typeface="Times New Roman"/>
                <a:cs typeface="Times New Roman"/>
              </a:rPr>
              <a:t> </a:t>
            </a:r>
            <a:endParaRPr lang="en-US" sz="2400" b="0" i="0" u="none" strike="noStrike" kern="1200" cap="none" spc="0" normalizeH="0" baseline="0" noProof="0">
              <a:ln>
                <a:noFill/>
              </a:ln>
              <a:solidFill>
                <a:srgbClr val="071D49"/>
              </a:solidFill>
              <a:effectLst/>
              <a:uLnTx/>
              <a:uFillTx/>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71D49"/>
                </a:solidFill>
                <a:effectLst/>
                <a:uLnTx/>
                <a:uFillTx/>
                <a:latin typeface="Times New Roman"/>
                <a:cs typeface="Times New Roman"/>
              </a:rPr>
              <a:t>increased by </a:t>
            </a:r>
            <a:r>
              <a:rPr lang="en-US" sz="2400" b="1">
                <a:solidFill>
                  <a:srgbClr val="071D49"/>
                </a:solidFill>
                <a:latin typeface="Times New Roman"/>
                <a:cs typeface="Times New Roman"/>
              </a:rPr>
              <a:t>9</a:t>
            </a:r>
            <a:r>
              <a:rPr kumimoji="0" lang="en-US" sz="2400" b="1" i="0" u="none" strike="noStrike" kern="1200" cap="none" spc="0" normalizeH="0" baseline="0" noProof="0">
                <a:ln>
                  <a:noFill/>
                </a:ln>
                <a:solidFill>
                  <a:srgbClr val="071D49"/>
                </a:solidFill>
                <a:effectLst/>
                <a:uLnTx/>
                <a:uFillTx/>
                <a:latin typeface="Times New Roman"/>
                <a:cs typeface="Times New Roman"/>
              </a:rPr>
              <a:t>%.</a:t>
            </a:r>
            <a:endParaRPr kumimoji="0" lang="en-US" sz="1800" b="1" i="0" u="none" strike="noStrike" kern="1200" cap="none" spc="0" normalizeH="0" baseline="0" noProof="0">
              <a:ln>
                <a:noFill/>
              </a:ln>
              <a:solidFill>
                <a:srgbClr val="071D49"/>
              </a:solidFill>
              <a:effectLst/>
              <a:uLnTx/>
              <a:uFillTx/>
              <a:latin typeface="Times New Roman"/>
              <a:cs typeface="Times New Roman"/>
            </a:endParaRPr>
          </a:p>
        </p:txBody>
      </p:sp>
      <p:sp>
        <p:nvSpPr>
          <p:cNvPr id="7" name="TextBox 6">
            <a:extLst>
              <a:ext uri="{FF2B5EF4-FFF2-40B4-BE49-F238E27FC236}">
                <a16:creationId xmlns:a16="http://schemas.microsoft.com/office/drawing/2014/main" id="{DF42FE48-E3D2-ED90-70BF-33F38EFD23D4}"/>
              </a:ext>
            </a:extLst>
          </p:cNvPr>
          <p:cNvSpPr txBox="1"/>
          <p:nvPr/>
        </p:nvSpPr>
        <p:spPr>
          <a:xfrm>
            <a:off x="8146600" y="2752095"/>
            <a:ext cx="3205975" cy="830997"/>
          </a:xfrm>
          <a:prstGeom prst="rect">
            <a:avLst/>
          </a:prstGeom>
          <a:noFill/>
        </p:spPr>
        <p:txBody>
          <a:bodyPr wrap="square" lIns="91440" tIns="45720" rIns="91440" bIns="45720" rtlCol="0" anchor="t">
            <a:spAutoFit/>
          </a:bodyPr>
          <a:lstStyle/>
          <a:p>
            <a:pPr algn="ctr">
              <a:defRPr/>
            </a:pPr>
            <a:r>
              <a:rPr kumimoji="0" lang="en-US" sz="2400" b="0" i="0" u="none" strike="noStrike" kern="1200" cap="none" spc="0" normalizeH="0" baseline="0" noProof="0">
                <a:ln>
                  <a:noFill/>
                </a:ln>
                <a:solidFill>
                  <a:srgbClr val="071D49"/>
                </a:solidFill>
                <a:effectLst/>
                <a:uLnTx/>
                <a:uFillTx/>
                <a:latin typeface="Times New Roman"/>
                <a:cs typeface="Times New Roman"/>
              </a:rPr>
              <a:t>Enrollment</a:t>
            </a:r>
            <a:r>
              <a:rPr lang="en-US" sz="2400">
                <a:solidFill>
                  <a:srgbClr val="071D49"/>
                </a:solidFill>
                <a:latin typeface="Times New Roman"/>
                <a:cs typeface="Times New Roman"/>
              </a:rPr>
              <a:t> </a:t>
            </a:r>
            <a:endParaRPr lang="en-US" sz="2400" b="0" i="0" u="none" strike="noStrike" kern="1200" cap="none" spc="0" normalizeH="0" baseline="0" noProof="0">
              <a:ln>
                <a:noFill/>
              </a:ln>
              <a:solidFill>
                <a:srgbClr val="071D49"/>
              </a:solidFill>
              <a:effectLst/>
              <a:uLnTx/>
              <a:uFillTx/>
              <a:latin typeface="Times New Roman"/>
              <a:cs typeface="Times New Roman"/>
            </a:endParaRPr>
          </a:p>
          <a:p>
            <a:pPr algn="ctr">
              <a:defRPr/>
            </a:pPr>
            <a:r>
              <a:rPr lang="en-US" sz="2400" b="1">
                <a:solidFill>
                  <a:srgbClr val="071D49"/>
                </a:solidFill>
                <a:latin typeface="Times New Roman"/>
                <a:cs typeface="Times New Roman"/>
              </a:rPr>
              <a:t>decreased by 5%.</a:t>
            </a:r>
            <a:endParaRPr lang="en-US" b="1">
              <a:latin typeface="Times New Roman"/>
              <a:cs typeface="Times New Roman"/>
            </a:endParaRPr>
          </a:p>
        </p:txBody>
      </p:sp>
      <p:sp>
        <p:nvSpPr>
          <p:cNvPr id="8" name="TextBox 7">
            <a:extLst>
              <a:ext uri="{FF2B5EF4-FFF2-40B4-BE49-F238E27FC236}">
                <a16:creationId xmlns:a16="http://schemas.microsoft.com/office/drawing/2014/main" id="{94386B66-4B55-5212-2AF5-7D01A7334548}"/>
              </a:ext>
            </a:extLst>
          </p:cNvPr>
          <p:cNvSpPr txBox="1"/>
          <p:nvPr/>
        </p:nvSpPr>
        <p:spPr>
          <a:xfrm>
            <a:off x="426094" y="5371098"/>
            <a:ext cx="11066852"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4546A"/>
                </a:solidFill>
                <a:effectLst/>
                <a:uLnTx/>
                <a:uFillTx/>
                <a:latin typeface="Times New Roman"/>
                <a:cs typeface="Times New Roman"/>
              </a:rPr>
              <a:t>NOTE: Combined/other schools are schools that comprise one or more of grades K–6 and one or more of grades 9–12 or schools that are ungraded.</a:t>
            </a:r>
            <a:endParaRPr kumimoji="0" lang="en-US" sz="1400" b="0" i="0" u="none" strike="noStrike" kern="1200" cap="none" spc="0" normalizeH="0" baseline="0" noProof="0">
              <a:ln>
                <a:noFill/>
              </a:ln>
              <a:solidFill>
                <a:srgbClr val="44546A"/>
              </a:solidFill>
              <a:effectLst/>
              <a:uLnTx/>
              <a:uFillTx/>
              <a:latin typeface="Publico Text" panose="020405020605040602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44546A"/>
              </a:solidFill>
              <a:effectLst/>
              <a:uLnTx/>
              <a:uFillTx/>
              <a:latin typeface="Publico Text" panose="02040502060504060203" pitchFamily="18" charset="0"/>
              <a:ea typeface="+mn-ea"/>
              <a:cs typeface="+mn-cs"/>
            </a:endParaRPr>
          </a:p>
        </p:txBody>
      </p:sp>
      <p:sp>
        <p:nvSpPr>
          <p:cNvPr id="9" name="Arrow: Down 8">
            <a:extLst>
              <a:ext uri="{FF2B5EF4-FFF2-40B4-BE49-F238E27FC236}">
                <a16:creationId xmlns:a16="http://schemas.microsoft.com/office/drawing/2014/main" id="{C0582FDD-0F57-B779-BDAF-674C59274FA5}"/>
              </a:ext>
            </a:extLst>
          </p:cNvPr>
          <p:cNvSpPr/>
          <p:nvPr/>
        </p:nvSpPr>
        <p:spPr>
          <a:xfrm rot="10800000">
            <a:off x="1551555" y="3875842"/>
            <a:ext cx="753254" cy="712386"/>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row: Down 9">
            <a:extLst>
              <a:ext uri="{FF2B5EF4-FFF2-40B4-BE49-F238E27FC236}">
                <a16:creationId xmlns:a16="http://schemas.microsoft.com/office/drawing/2014/main" id="{C02D28EE-11D1-29A4-23CA-48E1832C5447}"/>
              </a:ext>
            </a:extLst>
          </p:cNvPr>
          <p:cNvSpPr/>
          <p:nvPr/>
        </p:nvSpPr>
        <p:spPr>
          <a:xfrm>
            <a:off x="5547806" y="3973168"/>
            <a:ext cx="796005" cy="691521"/>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222D31D7-EC84-EABF-00FB-6699CB5B4C19}"/>
              </a:ext>
            </a:extLst>
          </p:cNvPr>
          <p:cNvSpPr txBox="1"/>
          <p:nvPr/>
        </p:nvSpPr>
        <p:spPr>
          <a:xfrm>
            <a:off x="-307146" y="618100"/>
            <a:ext cx="12806291" cy="553998"/>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576F7F"/>
                </a:solidFill>
                <a:effectLst/>
                <a:uLnTx/>
                <a:uFillTx/>
                <a:latin typeface="Times New Roman"/>
                <a:cs typeface="Times New Roman"/>
              </a:rPr>
              <a:t>Enrollment in </a:t>
            </a:r>
            <a:r>
              <a:rPr kumimoji="0" lang="en-US" sz="3000" b="1" i="0" u="none" strike="noStrike" kern="1200" cap="none" spc="0" normalizeH="0" baseline="0" noProof="0" dirty="0">
                <a:ln>
                  <a:noFill/>
                </a:ln>
                <a:solidFill>
                  <a:srgbClr val="576F7F"/>
                </a:solidFill>
                <a:effectLst/>
                <a:uLnTx/>
                <a:uFillTx/>
                <a:latin typeface="Times New Roman"/>
                <a:cs typeface="Times New Roman"/>
              </a:rPr>
              <a:t>Private Schools</a:t>
            </a:r>
            <a:r>
              <a:rPr kumimoji="0" lang="en-US" sz="3000" b="0" i="0" u="none" strike="noStrike" kern="1200" cap="none" spc="0" normalizeH="0" baseline="0" noProof="0" dirty="0">
                <a:ln>
                  <a:noFill/>
                </a:ln>
                <a:solidFill>
                  <a:srgbClr val="576F7F"/>
                </a:solidFill>
                <a:effectLst/>
                <a:uLnTx/>
                <a:uFillTx/>
                <a:latin typeface="Times New Roman"/>
                <a:cs typeface="Times New Roman"/>
              </a:rPr>
              <a:t> by School Level: SY 2019–20 to SY 2021–22</a:t>
            </a:r>
          </a:p>
        </p:txBody>
      </p:sp>
      <p:sp>
        <p:nvSpPr>
          <p:cNvPr id="15" name="TextBox 14">
            <a:extLst>
              <a:ext uri="{FF2B5EF4-FFF2-40B4-BE49-F238E27FC236}">
                <a16:creationId xmlns:a16="http://schemas.microsoft.com/office/drawing/2014/main" id="{B02A7984-784C-05DB-559B-B83CBC8BF866}"/>
              </a:ext>
            </a:extLst>
          </p:cNvPr>
          <p:cNvSpPr txBox="1"/>
          <p:nvPr/>
        </p:nvSpPr>
        <p:spPr>
          <a:xfrm>
            <a:off x="3941163" y="2853199"/>
            <a:ext cx="4009292" cy="830997"/>
          </a:xfrm>
          <a:prstGeom prst="rect">
            <a:avLst/>
          </a:prstGeom>
          <a:noFill/>
        </p:spPr>
        <p:txBody>
          <a:bodyPr wrap="square" lIns="91440" tIns="45720" rIns="91440" bIns="45720" rtlCol="0" anchor="t">
            <a:spAutoFit/>
          </a:bodyPr>
          <a:lstStyle/>
          <a:p>
            <a:pPr algn="ctr">
              <a:defRPr/>
            </a:pPr>
            <a:r>
              <a:rPr kumimoji="0" lang="en-US" sz="2400" b="0" i="0" u="none" strike="noStrike" kern="1200" cap="none" spc="0" normalizeH="0" baseline="0" noProof="0">
                <a:ln>
                  <a:noFill/>
                </a:ln>
                <a:solidFill>
                  <a:srgbClr val="071D49"/>
                </a:solidFill>
                <a:effectLst/>
                <a:uLnTx/>
                <a:uFillTx/>
                <a:latin typeface="Times New Roman"/>
                <a:cs typeface="Times New Roman"/>
              </a:rPr>
              <a:t>Enrollment</a:t>
            </a:r>
            <a:r>
              <a:rPr lang="en-US" sz="2400">
                <a:solidFill>
                  <a:srgbClr val="071D49"/>
                </a:solidFill>
                <a:latin typeface="Times New Roman"/>
                <a:cs typeface="Times New Roman"/>
              </a:rPr>
              <a:t> </a:t>
            </a:r>
            <a:endParaRPr lang="en-US" sz="2400" b="0" i="0" u="none" strike="noStrike" kern="1200" cap="none" spc="0" normalizeH="0" baseline="0" noProof="0">
              <a:ln>
                <a:noFill/>
              </a:ln>
              <a:solidFill>
                <a:srgbClr val="071D49"/>
              </a:solidFill>
              <a:effectLst/>
              <a:uLnTx/>
              <a:uFillTx/>
              <a:latin typeface="Times New Roman"/>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71D49"/>
                </a:solidFill>
                <a:effectLst/>
                <a:uLnTx/>
                <a:uFillTx/>
                <a:latin typeface="Times New Roman"/>
                <a:cs typeface="Times New Roman"/>
              </a:rPr>
              <a:t>decreased by </a:t>
            </a:r>
            <a:r>
              <a:rPr lang="en-US" sz="2400" b="1">
                <a:solidFill>
                  <a:srgbClr val="071D49"/>
                </a:solidFill>
                <a:latin typeface="Times New Roman"/>
                <a:cs typeface="Times New Roman"/>
              </a:rPr>
              <a:t>2</a:t>
            </a:r>
            <a:r>
              <a:rPr kumimoji="0" lang="en-US" sz="2400" b="1" i="0" u="none" strike="noStrike" kern="1200" cap="none" spc="0" normalizeH="0" baseline="0" noProof="0">
                <a:ln>
                  <a:noFill/>
                </a:ln>
                <a:solidFill>
                  <a:srgbClr val="071D49"/>
                </a:solidFill>
                <a:effectLst/>
                <a:uLnTx/>
                <a:uFillTx/>
                <a:latin typeface="Times New Roman"/>
                <a:cs typeface="Times New Roman"/>
              </a:rPr>
              <a:t>%.</a:t>
            </a:r>
            <a:endParaRPr kumimoji="0" lang="en-US" sz="1800" b="1" i="0" u="none" strike="noStrike" kern="1200" cap="none" spc="0" normalizeH="0" baseline="0" noProof="0">
              <a:ln>
                <a:noFill/>
              </a:ln>
              <a:solidFill>
                <a:srgbClr val="071D49"/>
              </a:solidFill>
              <a:effectLst/>
              <a:uLnTx/>
              <a:uFillTx/>
              <a:latin typeface="Times New Roman"/>
              <a:cs typeface="Times New Roman"/>
            </a:endParaRPr>
          </a:p>
        </p:txBody>
      </p:sp>
      <p:cxnSp>
        <p:nvCxnSpPr>
          <p:cNvPr id="19" name="Straight Connector 18">
            <a:extLst>
              <a:ext uri="{FF2B5EF4-FFF2-40B4-BE49-F238E27FC236}">
                <a16:creationId xmlns:a16="http://schemas.microsoft.com/office/drawing/2014/main" id="{CF48E4C5-448B-F50D-EC35-14CC0CCE5855}"/>
              </a:ext>
            </a:extLst>
          </p:cNvPr>
          <p:cNvCxnSpPr>
            <a:cxnSpLocks/>
          </p:cNvCxnSpPr>
          <p:nvPr/>
        </p:nvCxnSpPr>
        <p:spPr>
          <a:xfrm>
            <a:off x="4050038" y="2192921"/>
            <a:ext cx="0" cy="2797908"/>
          </a:xfrm>
          <a:prstGeom prst="line">
            <a:avLst/>
          </a:prstGeom>
          <a:ln w="38100">
            <a:solidFill>
              <a:srgbClr val="FBB0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A3EF858E-B363-50CE-1144-DBB256613AD2}"/>
              </a:ext>
            </a:extLst>
          </p:cNvPr>
          <p:cNvCxnSpPr>
            <a:cxnSpLocks/>
          </p:cNvCxnSpPr>
          <p:nvPr/>
        </p:nvCxnSpPr>
        <p:spPr>
          <a:xfrm>
            <a:off x="7634908" y="2192921"/>
            <a:ext cx="0" cy="2797908"/>
          </a:xfrm>
          <a:prstGeom prst="line">
            <a:avLst/>
          </a:prstGeom>
          <a:ln w="38100">
            <a:solidFill>
              <a:srgbClr val="FBB03B"/>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51FACD1-7357-D898-0B6D-45D6A9E66169}"/>
              </a:ext>
            </a:extLst>
          </p:cNvPr>
          <p:cNvSpPr txBox="1"/>
          <p:nvPr/>
        </p:nvSpPr>
        <p:spPr>
          <a:xfrm>
            <a:off x="8293752" y="2098660"/>
            <a:ext cx="3205976"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071D49"/>
                </a:solidFill>
                <a:effectLst/>
                <a:uLnTx/>
                <a:uFillTx/>
                <a:latin typeface="Times New Roman"/>
                <a:cs typeface="Times New Roman"/>
              </a:rPr>
              <a:t>Secondary/High</a:t>
            </a:r>
          </a:p>
        </p:txBody>
      </p:sp>
      <p:sp>
        <p:nvSpPr>
          <p:cNvPr id="3" name="Arrow: Down 2">
            <a:extLst>
              <a:ext uri="{FF2B5EF4-FFF2-40B4-BE49-F238E27FC236}">
                <a16:creationId xmlns:a16="http://schemas.microsoft.com/office/drawing/2014/main" id="{5F74CC33-88B7-BE51-72CB-AD72AC44525C}"/>
              </a:ext>
            </a:extLst>
          </p:cNvPr>
          <p:cNvSpPr/>
          <p:nvPr/>
        </p:nvSpPr>
        <p:spPr>
          <a:xfrm>
            <a:off x="9228409" y="3944412"/>
            <a:ext cx="796005" cy="691521"/>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0AA97CD-D27B-758B-D7EE-C715E272F35E}"/>
              </a:ext>
            </a:extLst>
          </p:cNvPr>
          <p:cNvSpPr/>
          <p:nvPr/>
        </p:nvSpPr>
        <p:spPr>
          <a:xfrm>
            <a:off x="148333" y="6145492"/>
            <a:ext cx="4384431" cy="5998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TextBox 15">
            <a:extLst>
              <a:ext uri="{FF2B5EF4-FFF2-40B4-BE49-F238E27FC236}">
                <a16:creationId xmlns:a16="http://schemas.microsoft.com/office/drawing/2014/main" id="{8F4490F6-A034-E847-234D-965A2D2AE1A6}"/>
              </a:ext>
            </a:extLst>
          </p:cNvPr>
          <p:cNvSpPr txBox="1"/>
          <p:nvPr/>
        </p:nvSpPr>
        <p:spPr>
          <a:xfrm>
            <a:off x="4702629" y="6310929"/>
            <a:ext cx="6131275" cy="338554"/>
          </a:xfrm>
          <a:prstGeom prst="rect">
            <a:avLst/>
          </a:prstGeom>
          <a:noFill/>
        </p:spPr>
        <p:txBody>
          <a:bodyPr wrap="square" rtlCol="0">
            <a:spAutoFit/>
          </a:bodyPr>
          <a:lstStyle/>
          <a:p>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SOURCE: Private School Universe Survey (PSS), 2019-20 </a:t>
            </a:r>
            <a:r>
              <a:rPr lang="en-US" sz="1600" dirty="0">
                <a:solidFill>
                  <a:srgbClr val="576F7F"/>
                </a:solidFill>
                <a:latin typeface="Times New Roman" panose="02020603050405020304" pitchFamily="18" charset="0"/>
                <a:ea typeface="Calibri" panose="020F0502020204030204" pitchFamily="34" charset="0"/>
                <a:cs typeface="Times New Roman" panose="02020603050405020304" pitchFamily="18" charset="0"/>
              </a:rPr>
              <a:t>and</a:t>
            </a:r>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 2021-22</a:t>
            </a:r>
            <a:endParaRPr lang="en-US" sz="1600" dirty="0">
              <a:solidFill>
                <a:srgbClr val="99A7B1"/>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0BF6FDDC-8E10-4ED8-4AB5-B72243AFF4A6}"/>
              </a:ext>
            </a:extLst>
          </p:cNvPr>
          <p:cNvSpPr txBox="1"/>
          <p:nvPr/>
        </p:nvSpPr>
        <p:spPr>
          <a:xfrm>
            <a:off x="380950" y="6320825"/>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11" name="Slide Number Placeholder 10">
            <a:extLst>
              <a:ext uri="{FF2B5EF4-FFF2-40B4-BE49-F238E27FC236}">
                <a16:creationId xmlns:a16="http://schemas.microsoft.com/office/drawing/2014/main" id="{74580332-7859-5D31-19E1-99762E2C3C29}"/>
              </a:ext>
            </a:extLst>
          </p:cNvPr>
          <p:cNvSpPr>
            <a:spLocks noGrp="1"/>
          </p:cNvSpPr>
          <p:nvPr>
            <p:ph type="sldNum" sz="quarter" idx="15"/>
          </p:nvPr>
        </p:nvSpPr>
        <p:spPr/>
        <p:txBody>
          <a:bodyPr/>
          <a:lstStyle/>
          <a:p>
            <a:fld id="{BA8CF1B3-96A0-D24B-B5C9-B5B93FF4523E}" type="slidenum">
              <a:rPr lang="uk-UA" smtClean="0">
                <a:latin typeface="Times New Roman" panose="02020603050405020304" pitchFamily="18" charset="0"/>
                <a:cs typeface="Times New Roman" panose="02020603050405020304" pitchFamily="18" charset="0"/>
              </a:rPr>
              <a:pPr/>
              <a:t>13</a:t>
            </a:fld>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2906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6B826F-18CD-00BF-ABC9-E86289108AC4}"/>
              </a:ext>
            </a:extLst>
          </p:cNvPr>
          <p:cNvSpPr txBox="1"/>
          <p:nvPr/>
        </p:nvSpPr>
        <p:spPr>
          <a:xfrm>
            <a:off x="621176" y="460560"/>
            <a:ext cx="10664848"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44546A"/>
                </a:solidFill>
                <a:effectLst/>
                <a:uLnTx/>
                <a:uFillTx/>
                <a:latin typeface="Times New Roman"/>
                <a:cs typeface="Times New Roman"/>
              </a:rPr>
              <a:t>Number of Full-Time-Equivalent Teachers at </a:t>
            </a:r>
            <a:r>
              <a:rPr kumimoji="0" lang="en-US" sz="3000" b="1" i="0" u="none" strike="noStrike" kern="1200" cap="none" spc="0" normalizeH="0" baseline="0" noProof="0" dirty="0">
                <a:ln>
                  <a:noFill/>
                </a:ln>
                <a:solidFill>
                  <a:srgbClr val="44546A"/>
                </a:solidFill>
                <a:effectLst/>
                <a:uLnTx/>
                <a:uFillTx/>
                <a:latin typeface="Times New Roman"/>
                <a:cs typeface="Times New Roman"/>
              </a:rPr>
              <a:t>Private Schools</a:t>
            </a:r>
            <a:r>
              <a:rPr kumimoji="0" lang="en-US" sz="3000" b="0" i="0" u="none" strike="noStrike" kern="1200" cap="none" spc="0" normalizeH="0" baseline="0" noProof="0" dirty="0">
                <a:ln>
                  <a:noFill/>
                </a:ln>
                <a:solidFill>
                  <a:srgbClr val="44546A"/>
                </a:solidFill>
                <a:effectLst/>
                <a:uLnTx/>
                <a:uFillTx/>
                <a:latin typeface="Times New Roman"/>
                <a:cs typeface="Times New Roman"/>
              </a:rPr>
              <a:t>: SY 2﻿019–20 to SY 2021–22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Publico Text" panose="02040502060504060203" pitchFamily="18" charset="0"/>
              <a:ea typeface="+mn-ea"/>
              <a:cs typeface="+mn-cs"/>
            </a:endParaRPr>
          </a:p>
        </p:txBody>
      </p:sp>
      <p:sp>
        <p:nvSpPr>
          <p:cNvPr id="8" name="TextBox 7">
            <a:extLst>
              <a:ext uri="{FF2B5EF4-FFF2-40B4-BE49-F238E27FC236}">
                <a16:creationId xmlns:a16="http://schemas.microsoft.com/office/drawing/2014/main" id="{B0E30B21-0DEE-4576-1860-6F1175AF84C9}"/>
              </a:ext>
            </a:extLst>
          </p:cNvPr>
          <p:cNvSpPr txBox="1"/>
          <p:nvPr/>
        </p:nvSpPr>
        <p:spPr>
          <a:xfrm>
            <a:off x="609600" y="1868518"/>
            <a:ext cx="3946769"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071D49"/>
                </a:solidFill>
                <a:effectLst/>
                <a:uLnTx/>
                <a:uFillTx/>
                <a:latin typeface="Times New Roman"/>
                <a:cs typeface="Times New Roman"/>
              </a:rPr>
              <a:t>Elementary/middle</a:t>
            </a:r>
          </a:p>
        </p:txBody>
      </p:sp>
      <p:sp>
        <p:nvSpPr>
          <p:cNvPr id="9" name="TextBox 8">
            <a:extLst>
              <a:ext uri="{FF2B5EF4-FFF2-40B4-BE49-F238E27FC236}">
                <a16:creationId xmlns:a16="http://schemas.microsoft.com/office/drawing/2014/main" id="{F5F44AC3-0015-DDEB-C0FD-6620D123E1A4}"/>
              </a:ext>
            </a:extLst>
          </p:cNvPr>
          <p:cNvSpPr txBox="1"/>
          <p:nvPr/>
        </p:nvSpPr>
        <p:spPr>
          <a:xfrm>
            <a:off x="679939" y="3335057"/>
            <a:ext cx="4087446"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071D49"/>
                </a:solidFill>
                <a:effectLst/>
                <a:uLnTx/>
                <a:uFillTx/>
                <a:latin typeface="Times New Roman"/>
                <a:cs typeface="Times New Roman"/>
              </a:rPr>
              <a:t>Combined/other</a:t>
            </a:r>
            <a:endParaRPr kumimoji="0" lang="en-US" sz="1800" b="1" i="0" u="sng" strike="noStrike" kern="1200" cap="none" spc="0" normalizeH="0" baseline="0" noProof="0">
              <a:ln>
                <a:noFill/>
              </a:ln>
              <a:solidFill>
                <a:srgbClr val="071D49"/>
              </a:solidFill>
              <a:effectLst/>
              <a:uLnTx/>
              <a:uFillTx/>
              <a:latin typeface="Times New Roman"/>
              <a:cs typeface="Times New Roman"/>
            </a:endParaRPr>
          </a:p>
        </p:txBody>
      </p:sp>
      <p:sp>
        <p:nvSpPr>
          <p:cNvPr id="10" name="TextBox 9">
            <a:extLst>
              <a:ext uri="{FF2B5EF4-FFF2-40B4-BE49-F238E27FC236}">
                <a16:creationId xmlns:a16="http://schemas.microsoft.com/office/drawing/2014/main" id="{D1DE8E68-A0C8-46FC-CD7A-2F94E77B2B39}"/>
              </a:ext>
            </a:extLst>
          </p:cNvPr>
          <p:cNvSpPr txBox="1"/>
          <p:nvPr/>
        </p:nvSpPr>
        <p:spPr>
          <a:xfrm>
            <a:off x="1658327" y="2359002"/>
            <a:ext cx="4384431" cy="1107996"/>
          </a:xfrm>
          <a:prstGeom prst="rect">
            <a:avLst/>
          </a:prstGeom>
          <a:noFill/>
        </p:spPr>
        <p:txBody>
          <a:bodyPr wrap="square" lIns="91440" tIns="45720" rIns="91440" bIns="45720" rtlCol="0" anchor="t">
            <a:spAutoFit/>
          </a:bodyPr>
          <a:lstStyle/>
          <a:p>
            <a:pPr>
              <a:defRPr/>
            </a:pPr>
            <a:r>
              <a:rPr kumimoji="0" lang="en-US" sz="2400" b="0" i="0" u="none" strike="noStrike" kern="1200" cap="none" spc="0" normalizeH="0" baseline="0" noProof="0">
                <a:ln>
                  <a:noFill/>
                </a:ln>
                <a:solidFill>
                  <a:srgbClr val="071D49"/>
                </a:solidFill>
                <a:effectLst/>
                <a:uLnTx/>
                <a:uFillTx/>
                <a:latin typeface="Times New Roman"/>
                <a:cs typeface="Times New Roman"/>
              </a:rPr>
              <a:t>The ﻿number of teachers</a:t>
            </a:r>
            <a:r>
              <a:rPr lang="en-US" sz="2400">
                <a:solidFill>
                  <a:srgbClr val="071D49"/>
                </a:solidFill>
                <a:latin typeface="Times New Roman"/>
                <a:cs typeface="Times New Roman"/>
              </a:rPr>
              <a:t> </a:t>
            </a:r>
            <a:endParaRPr lang="en-US" sz="2400" b="0"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71D49"/>
                </a:solidFill>
                <a:effectLst/>
                <a:uLnTx/>
                <a:uFillTx/>
                <a:latin typeface="Times New Roman"/>
                <a:cs typeface="Times New Roman"/>
              </a:rPr>
              <a:t>decreased by 3%.</a:t>
            </a:r>
            <a:endParaRPr lang="en-US" sz="2400" b="1"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C2C96E4-DD56-8282-12E3-C3F375D9A581}"/>
              </a:ext>
            </a:extLst>
          </p:cNvPr>
          <p:cNvSpPr txBox="1"/>
          <p:nvPr/>
        </p:nvSpPr>
        <p:spPr>
          <a:xfrm>
            <a:off x="1658327" y="3822886"/>
            <a:ext cx="4009292" cy="1107996"/>
          </a:xfrm>
          <a:prstGeom prst="rect">
            <a:avLst/>
          </a:prstGeom>
          <a:noFill/>
        </p:spPr>
        <p:txBody>
          <a:bodyPr wrap="square" lIns="91440" tIns="45720" rIns="91440" bIns="45720" rtlCol="0" anchor="t">
            <a:spAutoFit/>
          </a:bodyPr>
          <a:lstStyle/>
          <a:p>
            <a:pPr>
              <a:defRPr/>
            </a:pPr>
            <a:r>
              <a:rPr kumimoji="0" lang="en-US" sz="2400" b="0" i="0" u="none" strike="noStrike" kern="1200" cap="none" spc="0" normalizeH="0" baseline="0" noProof="0">
                <a:ln>
                  <a:noFill/>
                </a:ln>
                <a:solidFill>
                  <a:srgbClr val="071D49"/>
                </a:solidFill>
                <a:effectLst/>
                <a:uLnTx/>
                <a:uFillTx/>
                <a:latin typeface="Times New Roman"/>
                <a:cs typeface="Times New Roman"/>
              </a:rPr>
              <a:t>The number of teachers</a:t>
            </a:r>
            <a:r>
              <a:rPr lang="en-US" sz="2400">
                <a:solidFill>
                  <a:srgbClr val="071D49"/>
                </a:solidFill>
                <a:latin typeface="Times New Roman"/>
                <a:cs typeface="Times New Roman"/>
              </a:rPr>
              <a:t> </a:t>
            </a:r>
            <a:endParaRPr lang="en-US" sz="2400" b="0"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71D49"/>
                </a:solidFill>
                <a:effectLst/>
                <a:uLnTx/>
                <a:uFillTx/>
                <a:latin typeface="Times New Roman"/>
                <a:cs typeface="Times New Roman"/>
              </a:rPr>
              <a:t>increased by 5%.</a:t>
            </a:r>
            <a:endParaRPr lang="en-US" sz="2400" b="1"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4DDDCDD-8AD4-96F4-177E-D26BE0253385}"/>
              </a:ext>
            </a:extLst>
          </p:cNvPr>
          <p:cNvSpPr txBox="1"/>
          <p:nvPr/>
        </p:nvSpPr>
        <p:spPr>
          <a:xfrm>
            <a:off x="609600" y="4947505"/>
            <a:ext cx="11047561" cy="738664"/>
          </a:xfrm>
          <a:prstGeom prst="rect">
            <a:avLst/>
          </a:prstGeom>
          <a:noFill/>
        </p:spPr>
        <p:txBody>
          <a:bodyPr wrap="square" lIns="91440" tIns="45720" rIns="91440" bIns="45720" rtlCol="0" anchor="t">
            <a:spAutoFit/>
          </a:bodyPr>
          <a:lstStyle/>
          <a:p>
            <a:pPr>
              <a:defRPr/>
            </a:pPr>
            <a:r>
              <a:rPr kumimoji="0" lang="en-US" sz="1400" b="0" i="0" u="none" strike="noStrike" kern="1200" cap="none" spc="0" normalizeH="0" baseline="0" noProof="0">
                <a:ln>
                  <a:noFill/>
                </a:ln>
                <a:solidFill>
                  <a:srgbClr val="44546A"/>
                </a:solidFill>
                <a:effectLst/>
                <a:uLnTx/>
                <a:uFillTx/>
                <a:latin typeface="Times New Roman"/>
                <a:cs typeface="Times New Roman"/>
              </a:rPr>
              <a:t>NOTE: Combined/other schools are schools that comprise one or more of grades K–6 and one or more of grades 9–12 or schools that are ungraded.</a:t>
            </a:r>
            <a:r>
              <a:rPr lang="en-US" sz="1400">
                <a:solidFill>
                  <a:srgbClr val="44546A"/>
                </a:solidFill>
                <a:latin typeface="Times New Roman"/>
                <a:cs typeface="Times New Roman"/>
              </a:rPr>
              <a:t> </a:t>
            </a:r>
            <a:endParaRPr lang="en-US" sz="1400" b="0" i="0" u="none" strike="noStrike" kern="1200" cap="none" spc="0" normalizeH="0" baseline="0" noProof="0">
              <a:ln>
                <a:noFill/>
              </a:ln>
              <a:solidFill>
                <a:srgbClr val="44546A"/>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kern="1200" cap="none" spc="0" normalizeH="0" baseline="0" noProof="0">
              <a:ln>
                <a:noFill/>
              </a:ln>
              <a:solidFill>
                <a:srgbClr val="44546A"/>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kern="1200" cap="none" spc="0" normalizeH="0" baseline="0" noProof="0">
              <a:ln>
                <a:noFill/>
              </a:ln>
              <a:solidFill>
                <a:srgbClr val="071D49"/>
              </a:solidFill>
              <a:effectLst/>
              <a:uLnTx/>
              <a:uFillTx/>
              <a:latin typeface="Times New Roman"/>
              <a:cs typeface="Times New Roman"/>
            </a:endParaRPr>
          </a:p>
        </p:txBody>
      </p:sp>
      <p:sp>
        <p:nvSpPr>
          <p:cNvPr id="13" name="Arrow: Down 12">
            <a:extLst>
              <a:ext uri="{FF2B5EF4-FFF2-40B4-BE49-F238E27FC236}">
                <a16:creationId xmlns:a16="http://schemas.microsoft.com/office/drawing/2014/main" id="{C89686FF-DB5D-FEAC-CACA-CF3C7874AEC3}"/>
              </a:ext>
            </a:extLst>
          </p:cNvPr>
          <p:cNvSpPr/>
          <p:nvPr/>
        </p:nvSpPr>
        <p:spPr>
          <a:xfrm>
            <a:off x="967323" y="2520079"/>
            <a:ext cx="515815" cy="487829"/>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120488A3-EAAD-E45B-F97F-100F633DCDEE}"/>
              </a:ext>
            </a:extLst>
          </p:cNvPr>
          <p:cNvSpPr/>
          <p:nvPr/>
        </p:nvSpPr>
        <p:spPr>
          <a:xfrm rot="10800000">
            <a:off x="967323" y="3976646"/>
            <a:ext cx="515815" cy="487829"/>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1" name="Straight Connector 30">
            <a:extLst>
              <a:ext uri="{FF2B5EF4-FFF2-40B4-BE49-F238E27FC236}">
                <a16:creationId xmlns:a16="http://schemas.microsoft.com/office/drawing/2014/main" id="{6400568D-C88F-0BE1-83C4-81F5288EAB81}"/>
              </a:ext>
            </a:extLst>
          </p:cNvPr>
          <p:cNvCxnSpPr/>
          <p:nvPr/>
        </p:nvCxnSpPr>
        <p:spPr>
          <a:xfrm>
            <a:off x="3533079" y="2214684"/>
            <a:ext cx="3066074" cy="0"/>
          </a:xfrm>
          <a:prstGeom prst="line">
            <a:avLst/>
          </a:prstGeom>
          <a:ln w="28575">
            <a:solidFill>
              <a:srgbClr val="FBB0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4CA203C-0797-C559-4855-F9DCF6F5014A}"/>
              </a:ext>
            </a:extLst>
          </p:cNvPr>
          <p:cNvCxnSpPr>
            <a:cxnSpLocks/>
          </p:cNvCxnSpPr>
          <p:nvPr/>
        </p:nvCxnSpPr>
        <p:spPr>
          <a:xfrm>
            <a:off x="3427980" y="3690657"/>
            <a:ext cx="3306212" cy="0"/>
          </a:xfrm>
          <a:prstGeom prst="line">
            <a:avLst/>
          </a:prstGeom>
          <a:ln w="28575">
            <a:solidFill>
              <a:srgbClr val="FBB03B"/>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48FAC2-7764-3FC5-5133-B0647AE69EE7}"/>
              </a:ext>
            </a:extLst>
          </p:cNvPr>
          <p:cNvPicPr>
            <a:picLocks noChangeAspect="1"/>
          </p:cNvPicPr>
          <p:nvPr/>
        </p:nvPicPr>
        <p:blipFill>
          <a:blip r:embed="rId3"/>
          <a:stretch>
            <a:fillRect/>
          </a:stretch>
        </p:blipFill>
        <p:spPr>
          <a:xfrm>
            <a:off x="7817530" y="1674521"/>
            <a:ext cx="3173036" cy="2880957"/>
          </a:xfrm>
          <a:prstGeom prst="rect">
            <a:avLst/>
          </a:prstGeom>
        </p:spPr>
      </p:pic>
      <p:sp>
        <p:nvSpPr>
          <p:cNvPr id="2" name="Rectangle 1">
            <a:extLst>
              <a:ext uri="{FF2B5EF4-FFF2-40B4-BE49-F238E27FC236}">
                <a16:creationId xmlns:a16="http://schemas.microsoft.com/office/drawing/2014/main" id="{1C5EFF03-15F5-79A2-D0F8-9B396FB4657B}"/>
              </a:ext>
            </a:extLst>
          </p:cNvPr>
          <p:cNvSpPr/>
          <p:nvPr/>
        </p:nvSpPr>
        <p:spPr>
          <a:xfrm>
            <a:off x="148334" y="6145492"/>
            <a:ext cx="4304738" cy="5998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15487003-A342-186E-E446-1EAC392CF93A}"/>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5" name="TextBox 4">
            <a:extLst>
              <a:ext uri="{FF2B5EF4-FFF2-40B4-BE49-F238E27FC236}">
                <a16:creationId xmlns:a16="http://schemas.microsoft.com/office/drawing/2014/main" id="{623C68B8-C49B-744D-9A8C-016A0A8DE6B8}"/>
              </a:ext>
            </a:extLst>
          </p:cNvPr>
          <p:cNvSpPr txBox="1"/>
          <p:nvPr/>
        </p:nvSpPr>
        <p:spPr>
          <a:xfrm>
            <a:off x="4667904" y="6299354"/>
            <a:ext cx="6084977" cy="338554"/>
          </a:xfrm>
          <a:prstGeom prst="rect">
            <a:avLst/>
          </a:prstGeom>
          <a:noFill/>
        </p:spPr>
        <p:txBody>
          <a:bodyPr wrap="square" rtlCol="0">
            <a:spAutoFit/>
          </a:bodyPr>
          <a:lstStyle/>
          <a:p>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SOURCE: Private School Universe Survey (PSS), 2019-20 </a:t>
            </a:r>
            <a:r>
              <a:rPr lang="en-US" sz="1600" dirty="0">
                <a:solidFill>
                  <a:srgbClr val="576F7F"/>
                </a:solidFill>
                <a:latin typeface="Times New Roman" panose="02020603050405020304" pitchFamily="18" charset="0"/>
                <a:ea typeface="Calibri" panose="020F0502020204030204" pitchFamily="34" charset="0"/>
                <a:cs typeface="Times New Roman" panose="02020603050405020304" pitchFamily="18" charset="0"/>
              </a:rPr>
              <a:t>and</a:t>
            </a:r>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 2021-22</a:t>
            </a:r>
            <a:endParaRPr lang="en-US" sz="1600" dirty="0">
              <a:solidFill>
                <a:srgbClr val="99A7B1"/>
              </a:solidFill>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8E14B55-0189-356F-BC07-13DE96FFC858}"/>
              </a:ext>
            </a:extLst>
          </p:cNvPr>
          <p:cNvSpPr>
            <a:spLocks noGrp="1"/>
          </p:cNvSpPr>
          <p:nvPr>
            <p:ph type="sldNum" sz="quarter" idx="15"/>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14</a:t>
            </a:fld>
            <a:endParaRPr lang="uk-UA" sz="107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5936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C6B826F-18CD-00BF-ABC9-E86289108AC4}"/>
              </a:ext>
            </a:extLst>
          </p:cNvPr>
          <p:cNvSpPr txBox="1"/>
          <p:nvPr/>
        </p:nvSpPr>
        <p:spPr>
          <a:xfrm>
            <a:off x="398583" y="665235"/>
            <a:ext cx="10388833" cy="17543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44546A"/>
                </a:solidFill>
                <a:effectLst/>
                <a:uLnTx/>
                <a:uFillTx/>
                <a:latin typeface="Times New Roman"/>
                <a:cs typeface="Times New Roman"/>
              </a:rPr>
              <a:t>Number of Full-Time-Equivalent Teachers at </a:t>
            </a:r>
            <a:r>
              <a:rPr kumimoji="0" lang="en-US" sz="3000" b="1" i="0" u="none" strike="noStrike" kern="1200" cap="none" spc="0" normalizeH="0" baseline="0" noProof="0" dirty="0">
                <a:ln>
                  <a:noFill/>
                </a:ln>
                <a:solidFill>
                  <a:srgbClr val="44546A"/>
                </a:solidFill>
                <a:effectLst/>
                <a:uLnTx/>
                <a:uFillTx/>
                <a:latin typeface="Times New Roman"/>
                <a:cs typeface="Times New Roman"/>
              </a:rPr>
              <a:t>Private Schools: </a:t>
            </a:r>
            <a:r>
              <a:rPr kumimoji="0" lang="en-US" sz="3000" b="0" i="0" u="none" strike="noStrike" kern="1200" cap="none" spc="0" normalizeH="0" baseline="0" noProof="0" dirty="0">
                <a:ln>
                  <a:noFill/>
                </a:ln>
                <a:solidFill>
                  <a:srgbClr val="44546A"/>
                </a:solidFill>
                <a:effectLst/>
                <a:uLnTx/>
                <a:uFillTx/>
                <a:latin typeface="Times New Roman"/>
                <a:cs typeface="Times New Roman"/>
              </a:rPr>
              <a:t>SY 2﻿019–20 to SY 2021–22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Publico Text" panose="02040502060504060203" pitchFamily="18" charset="0"/>
              <a:ea typeface="+mn-ea"/>
              <a:cs typeface="+mn-cs"/>
            </a:endParaRPr>
          </a:p>
        </p:txBody>
      </p:sp>
      <p:sp>
        <p:nvSpPr>
          <p:cNvPr id="8" name="TextBox 7">
            <a:extLst>
              <a:ext uri="{FF2B5EF4-FFF2-40B4-BE49-F238E27FC236}">
                <a16:creationId xmlns:a16="http://schemas.microsoft.com/office/drawing/2014/main" id="{B0E30B21-0DEE-4576-1860-6F1175AF84C9}"/>
              </a:ext>
            </a:extLst>
          </p:cNvPr>
          <p:cNvSpPr txBox="1"/>
          <p:nvPr/>
        </p:nvSpPr>
        <p:spPr>
          <a:xfrm>
            <a:off x="4587870" y="1944176"/>
            <a:ext cx="3946769" cy="46166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srgbClr val="071D49"/>
                </a:solidFill>
                <a:effectLst/>
                <a:uLnTx/>
                <a:uFillTx/>
                <a:latin typeface="Times New Roman"/>
                <a:cs typeface="Times New Roman"/>
              </a:rPr>
              <a:t>Catholic schools</a:t>
            </a:r>
            <a:endParaRPr lang="en-US" sz="2400" b="1" i="0" u="sng" strike="noStrike" kern="1200" cap="none" spc="0" normalizeH="0" baseline="0" noProof="0" dirty="0">
              <a:ln>
                <a:noFill/>
              </a:ln>
              <a:solidFill>
                <a:srgbClr val="071D49"/>
              </a:solidFill>
              <a:effectLst/>
              <a:uLnTx/>
              <a:uFillTx/>
              <a:latin typeface="Times New Roman"/>
              <a:cs typeface="Times New Roman"/>
            </a:endParaRPr>
          </a:p>
        </p:txBody>
      </p:sp>
      <p:sp>
        <p:nvSpPr>
          <p:cNvPr id="9" name="TextBox 8">
            <a:extLst>
              <a:ext uri="{FF2B5EF4-FFF2-40B4-BE49-F238E27FC236}">
                <a16:creationId xmlns:a16="http://schemas.microsoft.com/office/drawing/2014/main" id="{F5F44AC3-0015-DDEB-C0FD-6620D123E1A4}"/>
              </a:ext>
            </a:extLst>
          </p:cNvPr>
          <p:cNvSpPr txBox="1"/>
          <p:nvPr/>
        </p:nvSpPr>
        <p:spPr>
          <a:xfrm>
            <a:off x="4587870" y="3338603"/>
            <a:ext cx="4087446" cy="461665"/>
          </a:xfrm>
          <a:prstGeom prst="rect">
            <a:avLst/>
          </a:prstGeom>
          <a:noFill/>
        </p:spPr>
        <p:txBody>
          <a:bodyPr wrap="square" lIns="91440" tIns="45720" rIns="91440" bIns="45720" rtlCol="0" anchor="t">
            <a:spAutoFit/>
          </a:bodyPr>
          <a:lstStyle/>
          <a:p>
            <a:pPr>
              <a:defRPr/>
            </a:pPr>
            <a:r>
              <a:rPr kumimoji="0" lang="en-US" sz="2400" b="1" i="0" u="sng" strike="noStrike" kern="1200" cap="none" spc="0" normalizeH="0" baseline="0" noProof="0" dirty="0">
                <a:ln>
                  <a:noFill/>
                </a:ln>
                <a:solidFill>
                  <a:srgbClr val="071D49"/>
                </a:solidFill>
                <a:effectLst/>
                <a:uLnTx/>
                <a:uFillTx/>
                <a:latin typeface="Times New Roman"/>
                <a:cs typeface="Times New Roman"/>
              </a:rPr>
              <a:t>Other Religious Schools</a:t>
            </a:r>
            <a:r>
              <a:rPr lang="en-US" sz="2400" b="1" u="sng" dirty="0">
                <a:solidFill>
                  <a:srgbClr val="071D49"/>
                </a:solidFill>
                <a:latin typeface="Times New Roman"/>
                <a:cs typeface="Times New Roman"/>
              </a:rPr>
              <a:t> </a:t>
            </a:r>
            <a:endParaRPr kumimoji="0" lang="en-US" sz="1800" b="1" i="0" u="sng" strike="noStrike" kern="1200" cap="none" spc="0" normalizeH="0" baseline="0" noProof="0" dirty="0">
              <a:ln>
                <a:noFill/>
              </a:ln>
              <a:solidFill>
                <a:srgbClr val="071D49"/>
              </a:solidFill>
              <a:effectLst/>
              <a:uLnTx/>
              <a:uFillTx/>
              <a:latin typeface="Publico Text" panose="02040502060504060203" pitchFamily="18" charset="0"/>
              <a:ea typeface="+mn-ea"/>
              <a:cs typeface="+mn-cs"/>
            </a:endParaRPr>
          </a:p>
        </p:txBody>
      </p:sp>
      <p:sp>
        <p:nvSpPr>
          <p:cNvPr id="10" name="TextBox 9">
            <a:extLst>
              <a:ext uri="{FF2B5EF4-FFF2-40B4-BE49-F238E27FC236}">
                <a16:creationId xmlns:a16="http://schemas.microsoft.com/office/drawing/2014/main" id="{D1DE8E68-A0C8-46FC-CD7A-2F94E77B2B39}"/>
              </a:ext>
            </a:extLst>
          </p:cNvPr>
          <p:cNvSpPr txBox="1"/>
          <p:nvPr/>
        </p:nvSpPr>
        <p:spPr>
          <a:xfrm>
            <a:off x="5904801" y="2422237"/>
            <a:ext cx="5363910" cy="110799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71D49"/>
                </a:solidFill>
                <a:effectLst/>
                <a:uLnTx/>
                <a:uFillTx/>
                <a:latin typeface="Times New Roman"/>
                <a:cs typeface="Times New Roman"/>
              </a:rPr>
              <a:t>The number of teachers</a:t>
            </a:r>
            <a:endParaRPr lang="en-US" sz="2400" b="0"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71D49"/>
                </a:solidFill>
                <a:effectLst/>
                <a:uLnTx/>
                <a:uFillTx/>
                <a:latin typeface="Times New Roman"/>
                <a:cs typeface="Times New Roman"/>
              </a:rPr>
              <a:t>decreased by 4%.</a:t>
            </a:r>
            <a:endParaRPr lang="en-US" sz="2400" b="1" i="0" u="none" strike="noStrike" kern="1200" cap="none" spc="0" normalizeH="0" baseline="0" noProof="0">
              <a:ln>
                <a:noFill/>
              </a:ln>
              <a:solidFill>
                <a:srgbClr val="071D49"/>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C2C96E4-DD56-8282-12E3-C3F375D9A581}"/>
              </a:ext>
            </a:extLst>
          </p:cNvPr>
          <p:cNvSpPr txBox="1"/>
          <p:nvPr/>
        </p:nvSpPr>
        <p:spPr>
          <a:xfrm>
            <a:off x="5965448" y="3912228"/>
            <a:ext cx="4437673" cy="110799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71D49"/>
                </a:solidFill>
                <a:effectLst/>
                <a:uLnTx/>
                <a:uFillTx/>
                <a:latin typeface="Times New Roman"/>
                <a:cs typeface="Times New Roman"/>
              </a:rPr>
              <a:t>The number of teachers </a:t>
            </a:r>
            <a:r>
              <a:rPr kumimoji="0" lang="en-US" sz="2400" b="1" i="0" u="none" strike="noStrike" kern="1200" cap="none" spc="0" normalizeH="0" baseline="0" noProof="0" dirty="0">
                <a:ln>
                  <a:noFill/>
                </a:ln>
                <a:solidFill>
                  <a:srgbClr val="071D49"/>
                </a:solidFill>
                <a:effectLst/>
                <a:uLnTx/>
                <a:uFillTx/>
                <a:latin typeface="Times New Roman"/>
                <a:cs typeface="Times New Roman"/>
              </a:rPr>
              <a:t>increased by 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A4DDDCDD-8AD4-96F4-177E-D26BE0253385}"/>
              </a:ext>
            </a:extLst>
          </p:cNvPr>
          <p:cNvSpPr txBox="1"/>
          <p:nvPr/>
        </p:nvSpPr>
        <p:spPr>
          <a:xfrm>
            <a:off x="398583" y="5152174"/>
            <a:ext cx="11047561" cy="954107"/>
          </a:xfrm>
          <a:prstGeom prst="rect">
            <a:avLst/>
          </a:prstGeom>
          <a:noFill/>
        </p:spPr>
        <p:txBody>
          <a:bodyPr wrap="square" lIns="91440" tIns="45720" rIns="91440" bIns="45720" rtlCol="0" anchor="t">
            <a:spAutoFit/>
          </a:bodyPr>
          <a:lstStyle/>
          <a:p>
            <a:pPr>
              <a:defRPr/>
            </a:pPr>
            <a:endParaRPr kumimoji="0" lang="en-US" sz="1400" b="0" i="0" u="none" strike="noStrike" kern="1200" cap="none" spc="0" normalizeH="0" baseline="0" noProof="0" dirty="0">
              <a:ln>
                <a:noFill/>
              </a:ln>
              <a:solidFill>
                <a:srgbClr val="44546A"/>
              </a:solidFill>
              <a:effectLst/>
              <a:uLnTx/>
              <a:uFillTx/>
              <a:latin typeface="Publico Text"/>
            </a:endParaRPr>
          </a:p>
          <a:p>
            <a:pPr>
              <a:defRPr/>
            </a:pPr>
            <a:endParaRPr lang="en-US" sz="1400" dirty="0">
              <a:solidFill>
                <a:srgbClr val="44546A"/>
              </a:solidFill>
              <a:latin typeface="Publico Text"/>
            </a:endParaRPr>
          </a:p>
          <a:p>
            <a:pPr>
              <a:defRPr/>
            </a:pPr>
            <a:r>
              <a:rPr kumimoji="0" lang="en-US" sz="1400" b="0" i="0" u="none" strike="noStrike" kern="1200" cap="none" spc="0" normalizeH="0" baseline="0" noProof="0" dirty="0">
                <a:ln>
                  <a:noFill/>
                </a:ln>
                <a:solidFill>
                  <a:srgbClr val="44546A"/>
                </a:solidFill>
                <a:effectLst/>
                <a:uLnTx/>
                <a:uFillTx/>
                <a:latin typeface="Times New Roman" panose="02020603050405020304" pitchFamily="18" charset="0"/>
                <a:cs typeface="Times New Roman" panose="02020603050405020304" pitchFamily="18" charset="0"/>
              </a:rPr>
              <a:t>NOTE: Other religious schools are Conservative Christian, other affiliated, and unaffiliated religious schools.</a:t>
            </a:r>
            <a:r>
              <a:rPr lang="en-US" sz="1400" dirty="0">
                <a:solidFill>
                  <a:srgbClr val="44546A"/>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marR="0" lvl="0" indent="0" algn="l" defTabSz="914400">
              <a:lnSpc>
                <a:spcPct val="100000"/>
              </a:lnSpc>
              <a:spcBef>
                <a:spcPts val="0"/>
              </a:spcBef>
              <a:spcAft>
                <a:spcPts val="0"/>
              </a:spcAft>
              <a:buClrTx/>
              <a:buSzTx/>
              <a:buFontTx/>
              <a:buNone/>
              <a:tabLst/>
              <a:defRPr/>
            </a:pPr>
            <a:endParaRPr lang="en-US" sz="1400" b="0" i="0" u="none" strike="noStrike" kern="1200" cap="none" spc="0" normalizeH="0" baseline="0" noProof="0" dirty="0">
              <a:ln>
                <a:noFill/>
              </a:ln>
              <a:solidFill>
                <a:srgbClr val="44546A"/>
              </a:solidFill>
              <a:effectLst/>
              <a:uLnTx/>
              <a:uFillTx/>
              <a:latin typeface="Publico Text" panose="02040502060504060203" pitchFamily="18" charset="0"/>
            </a:endParaRPr>
          </a:p>
        </p:txBody>
      </p:sp>
      <p:sp>
        <p:nvSpPr>
          <p:cNvPr id="13" name="Arrow: Down 12">
            <a:extLst>
              <a:ext uri="{FF2B5EF4-FFF2-40B4-BE49-F238E27FC236}">
                <a16:creationId xmlns:a16="http://schemas.microsoft.com/office/drawing/2014/main" id="{C89686FF-DB5D-FEAC-CACA-CF3C7874AEC3}"/>
              </a:ext>
            </a:extLst>
          </p:cNvPr>
          <p:cNvSpPr/>
          <p:nvPr/>
        </p:nvSpPr>
        <p:spPr>
          <a:xfrm>
            <a:off x="5164954" y="2564088"/>
            <a:ext cx="544709" cy="548730"/>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120488A3-EAAD-E45B-F97F-100F633DCDEE}"/>
              </a:ext>
            </a:extLst>
          </p:cNvPr>
          <p:cNvSpPr/>
          <p:nvPr/>
        </p:nvSpPr>
        <p:spPr>
          <a:xfrm rot="10800000">
            <a:off x="5170542" y="4026045"/>
            <a:ext cx="539121" cy="556159"/>
          </a:xfrm>
          <a:prstGeom prst="downArrow">
            <a:avLst/>
          </a:prstGeom>
          <a:solidFill>
            <a:srgbClr val="FBB03B"/>
          </a:solidFill>
          <a:ln>
            <a:solidFill>
              <a:srgbClr val="FBB0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1" name="Straight Connector 30">
            <a:extLst>
              <a:ext uri="{FF2B5EF4-FFF2-40B4-BE49-F238E27FC236}">
                <a16:creationId xmlns:a16="http://schemas.microsoft.com/office/drawing/2014/main" id="{6400568D-C88F-0BE1-83C4-81F5288EAB81}"/>
              </a:ext>
            </a:extLst>
          </p:cNvPr>
          <p:cNvCxnSpPr>
            <a:cxnSpLocks/>
          </p:cNvCxnSpPr>
          <p:nvPr/>
        </p:nvCxnSpPr>
        <p:spPr>
          <a:xfrm>
            <a:off x="7288567" y="2288731"/>
            <a:ext cx="3498849" cy="0"/>
          </a:xfrm>
          <a:prstGeom prst="line">
            <a:avLst/>
          </a:prstGeom>
          <a:ln w="28575">
            <a:solidFill>
              <a:srgbClr val="FBB0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4CA203C-0797-C559-4855-F9DCF6F5014A}"/>
              </a:ext>
            </a:extLst>
          </p:cNvPr>
          <p:cNvCxnSpPr>
            <a:cxnSpLocks/>
          </p:cNvCxnSpPr>
          <p:nvPr/>
        </p:nvCxnSpPr>
        <p:spPr>
          <a:xfrm>
            <a:off x="8338282" y="3695928"/>
            <a:ext cx="2449134" cy="0"/>
          </a:xfrm>
          <a:prstGeom prst="line">
            <a:avLst/>
          </a:prstGeom>
          <a:ln w="28575">
            <a:solidFill>
              <a:srgbClr val="FBB03B"/>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33BF086E-94D5-AEF3-199E-F893C4AC9C4B}"/>
              </a:ext>
            </a:extLst>
          </p:cNvPr>
          <p:cNvPicPr>
            <a:picLocks noChangeAspect="1"/>
          </p:cNvPicPr>
          <p:nvPr/>
        </p:nvPicPr>
        <p:blipFill>
          <a:blip r:embed="rId3"/>
          <a:stretch>
            <a:fillRect/>
          </a:stretch>
        </p:blipFill>
        <p:spPr>
          <a:xfrm>
            <a:off x="923289" y="2145213"/>
            <a:ext cx="2822275" cy="2796501"/>
          </a:xfrm>
          <a:prstGeom prst="rect">
            <a:avLst/>
          </a:prstGeom>
        </p:spPr>
      </p:pic>
      <p:sp>
        <p:nvSpPr>
          <p:cNvPr id="2" name="Rectangle 1">
            <a:extLst>
              <a:ext uri="{FF2B5EF4-FFF2-40B4-BE49-F238E27FC236}">
                <a16:creationId xmlns:a16="http://schemas.microsoft.com/office/drawing/2014/main" id="{758664E5-5585-0BB6-5892-4BD2D9B5B017}"/>
              </a:ext>
            </a:extLst>
          </p:cNvPr>
          <p:cNvSpPr/>
          <p:nvPr/>
        </p:nvSpPr>
        <p:spPr>
          <a:xfrm>
            <a:off x="148334" y="6145492"/>
            <a:ext cx="4439536" cy="59983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A1D3E42E-049A-7B82-5808-B23B77BDF128}"/>
              </a:ext>
            </a:extLst>
          </p:cNvPr>
          <p:cNvSpPr txBox="1"/>
          <p:nvPr/>
        </p:nvSpPr>
        <p:spPr>
          <a:xfrm>
            <a:off x="380950" y="6320825"/>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4" name="TextBox 3">
            <a:extLst>
              <a:ext uri="{FF2B5EF4-FFF2-40B4-BE49-F238E27FC236}">
                <a16:creationId xmlns:a16="http://schemas.microsoft.com/office/drawing/2014/main" id="{C2D4AE74-0293-87A2-A746-892AEE9CE6CE}"/>
              </a:ext>
            </a:extLst>
          </p:cNvPr>
          <p:cNvSpPr txBox="1"/>
          <p:nvPr/>
        </p:nvSpPr>
        <p:spPr>
          <a:xfrm>
            <a:off x="4656329" y="6299352"/>
            <a:ext cx="6743515" cy="338554"/>
          </a:xfrm>
          <a:prstGeom prst="rect">
            <a:avLst/>
          </a:prstGeom>
          <a:noFill/>
        </p:spPr>
        <p:txBody>
          <a:bodyPr wrap="square" rtlCol="0">
            <a:spAutoFit/>
          </a:bodyPr>
          <a:lstStyle/>
          <a:p>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SOURCE: Private School Universe Survey (PSS), 2019-20 </a:t>
            </a:r>
            <a:r>
              <a:rPr lang="en-US" sz="1600" dirty="0">
                <a:solidFill>
                  <a:srgbClr val="576F7F"/>
                </a:solidFill>
                <a:latin typeface="Times New Roman" panose="02020603050405020304" pitchFamily="18" charset="0"/>
                <a:ea typeface="Calibri" panose="020F0502020204030204" pitchFamily="34" charset="0"/>
                <a:cs typeface="Times New Roman" panose="02020603050405020304" pitchFamily="18" charset="0"/>
              </a:rPr>
              <a:t>and</a:t>
            </a:r>
            <a:r>
              <a:rPr lang="en-US" sz="1600" dirty="0">
                <a:solidFill>
                  <a:srgbClr val="576F7F"/>
                </a:solidFill>
                <a:effectLst/>
                <a:latin typeface="Times New Roman" panose="02020603050405020304" pitchFamily="18" charset="0"/>
                <a:ea typeface="Calibri" panose="020F0502020204030204" pitchFamily="34" charset="0"/>
                <a:cs typeface="Times New Roman" panose="02020603050405020304" pitchFamily="18" charset="0"/>
              </a:rPr>
              <a:t> 2021-22</a:t>
            </a:r>
            <a:endParaRPr lang="en-US" sz="1600" dirty="0">
              <a:solidFill>
                <a:srgbClr val="99A7B1"/>
              </a:solidFill>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FBDC0960-5BA8-3905-BC1B-696535BE0F32}"/>
              </a:ext>
            </a:extLst>
          </p:cNvPr>
          <p:cNvSpPr>
            <a:spLocks noGrp="1"/>
          </p:cNvSpPr>
          <p:nvPr>
            <p:ph type="sldNum" sz="quarter" idx="15"/>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15</a:t>
            </a:fld>
            <a:endParaRPr lang="uk-UA" sz="107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5959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C81AE-FB6D-B4C0-DD49-0B00FADF2656}"/>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79467B58-6F48-0E2A-EC0F-DCB0E37C509D}"/>
              </a:ext>
            </a:extLst>
          </p:cNvPr>
          <p:cNvSpPr>
            <a:spLocks noGrp="1"/>
          </p:cNvSpPr>
          <p:nvPr>
            <p:ph type="ctrTitle"/>
          </p:nvPr>
        </p:nvSpPr>
        <p:spPr>
          <a:xfrm>
            <a:off x="790396" y="2316558"/>
            <a:ext cx="11401604" cy="2224884"/>
          </a:xfrm>
        </p:spPr>
        <p:txBody>
          <a:bodyPr anchor="ctr">
            <a:normAutofit/>
          </a:bodyPr>
          <a:lstStyle/>
          <a:p>
            <a:pPr>
              <a:spcBef>
                <a:spcPts val="0"/>
              </a:spcBef>
              <a:buSzPts val="1000"/>
              <a:tabLst>
                <a:tab pos="228554" algn="l"/>
              </a:tabLst>
            </a:pPr>
            <a:r>
              <a:rPr lang="en-US" sz="3400" b="1" i="1" dirty="0">
                <a:solidFill>
                  <a:schemeClr val="bg1"/>
                </a:solidFill>
                <a:latin typeface="Times New Roman"/>
                <a:cs typeface="Times New Roman"/>
              </a:rPr>
              <a:t>Findings: </a:t>
            </a:r>
            <a:r>
              <a:rPr lang="en-US" sz="3400" b="1" dirty="0">
                <a:solidFill>
                  <a:schemeClr val="bg1"/>
                </a:solidFill>
                <a:latin typeface="Times New Roman"/>
                <a:cs typeface="Times New Roman"/>
              </a:rPr>
              <a:t>Principal and Teacher Workforce Characteristics </a:t>
            </a:r>
            <a:endParaRPr lang="en-US" sz="3400" b="1" dirty="0">
              <a:solidFill>
                <a:schemeClr val="bg1"/>
              </a:solidFill>
            </a:endParaRPr>
          </a:p>
        </p:txBody>
      </p:sp>
      <p:sp>
        <p:nvSpPr>
          <p:cNvPr id="4" name="Slide Number Placeholder 4">
            <a:extLst>
              <a:ext uri="{FF2B5EF4-FFF2-40B4-BE49-F238E27FC236}">
                <a16:creationId xmlns:a16="http://schemas.microsoft.com/office/drawing/2014/main" id="{BE6E3181-3710-76CD-C02E-7A27A467CEC6}"/>
              </a:ext>
            </a:extLst>
          </p:cNvPr>
          <p:cNvSpPr>
            <a:spLocks noGrp="1"/>
          </p:cNvSpPr>
          <p:nvPr>
            <p:ph type="sldNum" sz="quarter" idx="10"/>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16</a:t>
            </a:fld>
            <a:endParaRPr lang="uk-UA" sz="107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B7D978E-F7BF-1D5B-5A36-3BA8D1F112EB}"/>
              </a:ext>
            </a:extLst>
          </p:cNvPr>
          <p:cNvSpPr/>
          <p:nvPr/>
        </p:nvSpPr>
        <p:spPr>
          <a:xfrm>
            <a:off x="105103" y="6138041"/>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2CDDA45-DC89-0BC7-7786-7FD16E644E6A}"/>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025823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34F025-AB7F-D671-80DE-D95D35830918}"/>
              </a:ext>
            </a:extLst>
          </p:cNvPr>
          <p:cNvSpPr>
            <a:spLocks noGrp="1"/>
          </p:cNvSpPr>
          <p:nvPr>
            <p:ph type="ctrTitle"/>
          </p:nvPr>
        </p:nvSpPr>
        <p:spPr>
          <a:xfrm>
            <a:off x="525817" y="248666"/>
            <a:ext cx="11047561" cy="609589"/>
          </a:xfrm>
        </p:spPr>
        <p:txBody>
          <a:bodyPr>
            <a:normAutofit/>
          </a:bodyPr>
          <a:lstStyle/>
          <a:p>
            <a:pPr algn="ctr"/>
            <a:r>
              <a:rPr lang="en-US" sz="3400" dirty="0"/>
              <a:t>Characteristics of the 2020–21 </a:t>
            </a:r>
            <a:r>
              <a:rPr lang="en-US" sz="3400" b="1" dirty="0"/>
              <a:t>Principal</a:t>
            </a:r>
            <a:r>
              <a:rPr lang="en-US" sz="3400" dirty="0"/>
              <a:t> Workforce</a:t>
            </a:r>
          </a:p>
        </p:txBody>
      </p:sp>
      <p:sp>
        <p:nvSpPr>
          <p:cNvPr id="3" name="Slide Number Placeholder 2">
            <a:extLst>
              <a:ext uri="{FF2B5EF4-FFF2-40B4-BE49-F238E27FC236}">
                <a16:creationId xmlns:a16="http://schemas.microsoft.com/office/drawing/2014/main" id="{276BC608-5E32-40EF-BEE8-A61EA19CFC78}"/>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17</a:t>
            </a:fld>
            <a:endParaRPr lang="uk-UA" sz="107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5167CE3-D0DA-4541-8C02-52C16450AAD3}"/>
              </a:ext>
            </a:extLst>
          </p:cNvPr>
          <p:cNvSpPr txBox="1"/>
          <p:nvPr/>
        </p:nvSpPr>
        <p:spPr>
          <a:xfrm>
            <a:off x="10373481" y="5747550"/>
            <a:ext cx="473034" cy="215444"/>
          </a:xfrm>
          <a:prstGeom prst="rect">
            <a:avLst/>
          </a:prstGeom>
          <a:noFill/>
        </p:spPr>
        <p:txBody>
          <a:bodyPr wrap="square">
            <a:spAutoFit/>
          </a:bodyPr>
          <a:lstStyle/>
          <a:p>
            <a:r>
              <a:rPr lang="en-US" sz="800" i="1">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800">
              <a:solidFill>
                <a:schemeClr val="bg1"/>
              </a:solidFill>
            </a:endParaRPr>
          </a:p>
        </p:txBody>
      </p:sp>
      <p:sp>
        <p:nvSpPr>
          <p:cNvPr id="15" name="Text Placeholder 3">
            <a:extLst>
              <a:ext uri="{FF2B5EF4-FFF2-40B4-BE49-F238E27FC236}">
                <a16:creationId xmlns:a16="http://schemas.microsoft.com/office/drawing/2014/main" id="{2ECABAF2-ADE1-443C-A2F2-5A9FF506214D}"/>
              </a:ext>
            </a:extLst>
          </p:cNvPr>
          <p:cNvSpPr txBox="1">
            <a:spLocks/>
          </p:cNvSpPr>
          <p:nvPr/>
        </p:nvSpPr>
        <p:spPr>
          <a:xfrm>
            <a:off x="4622507" y="6328553"/>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sp>
        <p:nvSpPr>
          <p:cNvPr id="6" name="Content Placeholder 9">
            <a:extLst>
              <a:ext uri="{FF2B5EF4-FFF2-40B4-BE49-F238E27FC236}">
                <a16:creationId xmlns:a16="http://schemas.microsoft.com/office/drawing/2014/main" id="{84DD314A-7B54-08E3-9254-2ADD7189515F}"/>
              </a:ext>
            </a:extLst>
          </p:cNvPr>
          <p:cNvSpPr txBox="1">
            <a:spLocks/>
          </p:cNvSpPr>
          <p:nvPr/>
        </p:nvSpPr>
        <p:spPr>
          <a:xfrm>
            <a:off x="6390190" y="1971312"/>
            <a:ext cx="5183188" cy="3684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latin typeface="Times New Roman" panose="02020603050405020304" pitchFamily="18" charset="0"/>
              <a:cs typeface="Times New Roman" panose="02020603050405020304" pitchFamily="18" charset="0"/>
            </a:endParaRPr>
          </a:p>
        </p:txBody>
      </p:sp>
      <p:pic>
        <p:nvPicPr>
          <p:cNvPr id="14" name="Graphic 13" descr="Classroom outline">
            <a:extLst>
              <a:ext uri="{FF2B5EF4-FFF2-40B4-BE49-F238E27FC236}">
                <a16:creationId xmlns:a16="http://schemas.microsoft.com/office/drawing/2014/main" id="{79F813E7-6AC2-950F-78CC-3877665324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10" y="1374058"/>
            <a:ext cx="914400" cy="914400"/>
          </a:xfrm>
          <a:prstGeom prst="rect">
            <a:avLst/>
          </a:prstGeom>
        </p:spPr>
      </p:pic>
      <p:sp>
        <p:nvSpPr>
          <p:cNvPr id="4" name="Rectangle 3">
            <a:extLst>
              <a:ext uri="{FF2B5EF4-FFF2-40B4-BE49-F238E27FC236}">
                <a16:creationId xmlns:a16="http://schemas.microsoft.com/office/drawing/2014/main" id="{C536BB45-A718-411B-BF89-26CFF02A471E}"/>
              </a:ext>
            </a:extLst>
          </p:cNvPr>
          <p:cNvSpPr/>
          <p:nvPr/>
        </p:nvSpPr>
        <p:spPr>
          <a:xfrm>
            <a:off x="105103" y="6138041"/>
            <a:ext cx="430473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 name="Diagram 30">
            <a:extLst>
              <a:ext uri="{FF2B5EF4-FFF2-40B4-BE49-F238E27FC236}">
                <a16:creationId xmlns:a16="http://schemas.microsoft.com/office/drawing/2014/main" id="{B6A61F90-9796-4AD0-A2B1-71A1B6E76307}"/>
              </a:ext>
            </a:extLst>
          </p:cNvPr>
          <p:cNvGraphicFramePr/>
          <p:nvPr>
            <p:extLst>
              <p:ext uri="{D42A27DB-BD31-4B8C-83A1-F6EECF244321}">
                <p14:modId xmlns:p14="http://schemas.microsoft.com/office/powerpoint/2010/main" val="3407096867"/>
              </p:ext>
            </p:extLst>
          </p:nvPr>
        </p:nvGraphicFramePr>
        <p:xfrm>
          <a:off x="3941379" y="876630"/>
          <a:ext cx="7798676" cy="510473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Diagram 7">
            <a:extLst>
              <a:ext uri="{FF2B5EF4-FFF2-40B4-BE49-F238E27FC236}">
                <a16:creationId xmlns:a16="http://schemas.microsoft.com/office/drawing/2014/main" id="{4176FEB3-4D89-4B1B-A1C2-C6F2743900A7}"/>
              </a:ext>
            </a:extLst>
          </p:cNvPr>
          <p:cNvGraphicFramePr/>
          <p:nvPr>
            <p:extLst>
              <p:ext uri="{D42A27DB-BD31-4B8C-83A1-F6EECF244321}">
                <p14:modId xmlns:p14="http://schemas.microsoft.com/office/powerpoint/2010/main" val="687746254"/>
              </p:ext>
            </p:extLst>
          </p:nvPr>
        </p:nvGraphicFramePr>
        <p:xfrm>
          <a:off x="451945" y="858255"/>
          <a:ext cx="6159062" cy="51047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2" name="TextBox 11">
            <a:extLst>
              <a:ext uri="{FF2B5EF4-FFF2-40B4-BE49-F238E27FC236}">
                <a16:creationId xmlns:a16="http://schemas.microsoft.com/office/drawing/2014/main" id="{342F079B-747A-45E7-8E05-F61D6A9D5DCF}"/>
              </a:ext>
            </a:extLst>
          </p:cNvPr>
          <p:cNvSpPr txBox="1"/>
          <p:nvPr/>
        </p:nvSpPr>
        <p:spPr>
          <a:xfrm>
            <a:off x="8704161" y="6246191"/>
            <a:ext cx="2631545"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public</a:t>
            </a:r>
          </a:p>
        </p:txBody>
      </p:sp>
      <p:sp>
        <p:nvSpPr>
          <p:cNvPr id="2" name="TextBox 1">
            <a:extLst>
              <a:ext uri="{FF2B5EF4-FFF2-40B4-BE49-F238E27FC236}">
                <a16:creationId xmlns:a16="http://schemas.microsoft.com/office/drawing/2014/main" id="{FE16BCF0-80C9-09C1-FDCE-E5C9F6477BD1}"/>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6794871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34F025-AB7F-D671-80DE-D95D35830918}"/>
              </a:ext>
            </a:extLst>
          </p:cNvPr>
          <p:cNvSpPr>
            <a:spLocks noGrp="1"/>
          </p:cNvSpPr>
          <p:nvPr>
            <p:ph type="ctrTitle"/>
          </p:nvPr>
        </p:nvSpPr>
        <p:spPr>
          <a:xfrm>
            <a:off x="525817" y="248666"/>
            <a:ext cx="11047561" cy="609589"/>
          </a:xfrm>
        </p:spPr>
        <p:txBody>
          <a:bodyPr>
            <a:normAutofit/>
          </a:bodyPr>
          <a:lstStyle/>
          <a:p>
            <a:pPr algn="ctr"/>
            <a:r>
              <a:rPr lang="en-US" sz="3400" dirty="0"/>
              <a:t>Characteristics of the 2020–21 </a:t>
            </a:r>
            <a:r>
              <a:rPr lang="en-US" sz="3400" b="1" dirty="0"/>
              <a:t>Teacher</a:t>
            </a:r>
            <a:r>
              <a:rPr lang="en-US" sz="3400" dirty="0"/>
              <a:t> Workforce</a:t>
            </a:r>
          </a:p>
        </p:txBody>
      </p:sp>
      <p:sp>
        <p:nvSpPr>
          <p:cNvPr id="3" name="Slide Number Placeholder 2">
            <a:extLst>
              <a:ext uri="{FF2B5EF4-FFF2-40B4-BE49-F238E27FC236}">
                <a16:creationId xmlns:a16="http://schemas.microsoft.com/office/drawing/2014/main" id="{276BC608-5E32-40EF-BEE8-A61EA19CFC78}"/>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18</a:t>
            </a:fld>
            <a:endParaRPr lang="uk-UA" sz="107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5167CE3-D0DA-4541-8C02-52C16450AAD3}"/>
              </a:ext>
            </a:extLst>
          </p:cNvPr>
          <p:cNvSpPr txBox="1"/>
          <p:nvPr/>
        </p:nvSpPr>
        <p:spPr>
          <a:xfrm>
            <a:off x="10373481" y="5747550"/>
            <a:ext cx="473034" cy="215444"/>
          </a:xfrm>
          <a:prstGeom prst="rect">
            <a:avLst/>
          </a:prstGeom>
          <a:noFill/>
        </p:spPr>
        <p:txBody>
          <a:bodyPr wrap="square">
            <a:spAutoFit/>
          </a:bodyPr>
          <a:lstStyle/>
          <a:p>
            <a:r>
              <a:rPr lang="en-US" sz="800" i="1">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800">
              <a:solidFill>
                <a:schemeClr val="bg1"/>
              </a:solidFill>
            </a:endParaRPr>
          </a:p>
        </p:txBody>
      </p:sp>
      <p:sp>
        <p:nvSpPr>
          <p:cNvPr id="15" name="Text Placeholder 3">
            <a:extLst>
              <a:ext uri="{FF2B5EF4-FFF2-40B4-BE49-F238E27FC236}">
                <a16:creationId xmlns:a16="http://schemas.microsoft.com/office/drawing/2014/main" id="{2ECABAF2-ADE1-443C-A2F2-5A9FF506214D}"/>
              </a:ext>
            </a:extLst>
          </p:cNvPr>
          <p:cNvSpPr txBox="1">
            <a:spLocks/>
          </p:cNvSpPr>
          <p:nvPr/>
        </p:nvSpPr>
        <p:spPr>
          <a:xfrm>
            <a:off x="4639579" y="6309587"/>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sp>
        <p:nvSpPr>
          <p:cNvPr id="6" name="Content Placeholder 9">
            <a:extLst>
              <a:ext uri="{FF2B5EF4-FFF2-40B4-BE49-F238E27FC236}">
                <a16:creationId xmlns:a16="http://schemas.microsoft.com/office/drawing/2014/main" id="{84DD314A-7B54-08E3-9254-2ADD7189515F}"/>
              </a:ext>
            </a:extLst>
          </p:cNvPr>
          <p:cNvSpPr txBox="1">
            <a:spLocks/>
          </p:cNvSpPr>
          <p:nvPr/>
        </p:nvSpPr>
        <p:spPr>
          <a:xfrm>
            <a:off x="6390190" y="1971312"/>
            <a:ext cx="5183188" cy="36845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400">
              <a:latin typeface="Times New Roman" panose="02020603050405020304" pitchFamily="18" charset="0"/>
              <a:cs typeface="Times New Roman" panose="02020603050405020304" pitchFamily="18" charset="0"/>
            </a:endParaRPr>
          </a:p>
        </p:txBody>
      </p:sp>
      <p:pic>
        <p:nvPicPr>
          <p:cNvPr id="14" name="Graphic 13" descr="Classroom outline">
            <a:extLst>
              <a:ext uri="{FF2B5EF4-FFF2-40B4-BE49-F238E27FC236}">
                <a16:creationId xmlns:a16="http://schemas.microsoft.com/office/drawing/2014/main" id="{79F813E7-6AC2-950F-78CC-3877665324E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10" y="1374058"/>
            <a:ext cx="914400" cy="914400"/>
          </a:xfrm>
          <a:prstGeom prst="rect">
            <a:avLst/>
          </a:prstGeom>
        </p:spPr>
      </p:pic>
      <p:sp>
        <p:nvSpPr>
          <p:cNvPr id="4" name="Rectangle 3">
            <a:extLst>
              <a:ext uri="{FF2B5EF4-FFF2-40B4-BE49-F238E27FC236}">
                <a16:creationId xmlns:a16="http://schemas.microsoft.com/office/drawing/2014/main" id="{C536BB45-A718-411B-BF89-26CFF02A471E}"/>
              </a:ext>
            </a:extLst>
          </p:cNvPr>
          <p:cNvSpPr/>
          <p:nvPr/>
        </p:nvSpPr>
        <p:spPr>
          <a:xfrm>
            <a:off x="105103" y="6161191"/>
            <a:ext cx="430473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1" name="Diagram 30">
            <a:extLst>
              <a:ext uri="{FF2B5EF4-FFF2-40B4-BE49-F238E27FC236}">
                <a16:creationId xmlns:a16="http://schemas.microsoft.com/office/drawing/2014/main" id="{B6A61F90-9796-4AD0-A2B1-71A1B6E76307}"/>
              </a:ext>
            </a:extLst>
          </p:cNvPr>
          <p:cNvGraphicFramePr/>
          <p:nvPr>
            <p:extLst>
              <p:ext uri="{D42A27DB-BD31-4B8C-83A1-F6EECF244321}">
                <p14:modId xmlns:p14="http://schemas.microsoft.com/office/powerpoint/2010/main" val="167132269"/>
              </p:ext>
            </p:extLst>
          </p:nvPr>
        </p:nvGraphicFramePr>
        <p:xfrm>
          <a:off x="3941379" y="876630"/>
          <a:ext cx="7798676" cy="510473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Diagram 7">
            <a:extLst>
              <a:ext uri="{FF2B5EF4-FFF2-40B4-BE49-F238E27FC236}">
                <a16:creationId xmlns:a16="http://schemas.microsoft.com/office/drawing/2014/main" id="{4176FEB3-4D89-4B1B-A1C2-C6F2743900A7}"/>
              </a:ext>
            </a:extLst>
          </p:cNvPr>
          <p:cNvGraphicFramePr/>
          <p:nvPr>
            <p:extLst>
              <p:ext uri="{D42A27DB-BD31-4B8C-83A1-F6EECF244321}">
                <p14:modId xmlns:p14="http://schemas.microsoft.com/office/powerpoint/2010/main" val="2501107640"/>
              </p:ext>
            </p:extLst>
          </p:nvPr>
        </p:nvGraphicFramePr>
        <p:xfrm>
          <a:off x="451945" y="858255"/>
          <a:ext cx="6159062" cy="51047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2" name="TextBox 11">
            <a:extLst>
              <a:ext uri="{FF2B5EF4-FFF2-40B4-BE49-F238E27FC236}">
                <a16:creationId xmlns:a16="http://schemas.microsoft.com/office/drawing/2014/main" id="{6E246601-27FE-4731-A921-B8690E911947}"/>
              </a:ext>
            </a:extLst>
          </p:cNvPr>
          <p:cNvSpPr txBox="1"/>
          <p:nvPr/>
        </p:nvSpPr>
        <p:spPr>
          <a:xfrm>
            <a:off x="9005104" y="6190226"/>
            <a:ext cx="2568274"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public</a:t>
            </a:r>
          </a:p>
        </p:txBody>
      </p:sp>
      <p:sp>
        <p:nvSpPr>
          <p:cNvPr id="2" name="TextBox 1">
            <a:extLst>
              <a:ext uri="{FF2B5EF4-FFF2-40B4-BE49-F238E27FC236}">
                <a16:creationId xmlns:a16="http://schemas.microsoft.com/office/drawing/2014/main" id="{0815FFE2-DA34-AEBF-7275-5AC5A0000D2E}"/>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107264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EC690062-5F2F-4015-90EC-F86D90CED9E0}"/>
              </a:ext>
            </a:extLst>
          </p:cNvPr>
          <p:cNvSpPr>
            <a:spLocks noGrp="1"/>
          </p:cNvSpPr>
          <p:nvPr>
            <p:ph type="ctrTitle"/>
          </p:nvPr>
        </p:nvSpPr>
        <p:spPr>
          <a:xfrm>
            <a:off x="973275" y="2316558"/>
            <a:ext cx="10245449" cy="2224884"/>
          </a:xfrm>
        </p:spPr>
        <p:txBody>
          <a:bodyPr anchor="ctr">
            <a:normAutofit/>
          </a:bodyPr>
          <a:lstStyle/>
          <a:p>
            <a:pPr>
              <a:spcBef>
                <a:spcPts val="0"/>
              </a:spcBef>
              <a:buSzPts val="1000"/>
              <a:tabLst>
                <a:tab pos="228554" algn="l"/>
              </a:tabLst>
            </a:pPr>
            <a:r>
              <a:rPr lang="en-US" sz="3400" b="1" i="1" dirty="0">
                <a:solidFill>
                  <a:schemeClr val="bg1"/>
                </a:solidFill>
                <a:latin typeface="Times New Roman"/>
                <a:cs typeface="Times New Roman"/>
              </a:rPr>
              <a:t>Findings: </a:t>
            </a:r>
            <a:r>
              <a:rPr lang="en-US" sz="3400" b="1" dirty="0">
                <a:solidFill>
                  <a:schemeClr val="bg1"/>
                </a:solidFill>
                <a:latin typeface="Times New Roman"/>
                <a:cs typeface="Times New Roman"/>
              </a:rPr>
              <a:t>Principal and Teacher Working Conditions</a:t>
            </a:r>
            <a:endParaRPr lang="en-US" sz="3400" i="1" dirty="0">
              <a:solidFill>
                <a:schemeClr val="bg1"/>
              </a:solidFill>
              <a:latin typeface="Times New Roman"/>
              <a:cs typeface="Times New Roman"/>
            </a:endParaRPr>
          </a:p>
        </p:txBody>
      </p:sp>
      <p:sp>
        <p:nvSpPr>
          <p:cNvPr id="4" name="Slide Number Placeholder 4">
            <a:extLst>
              <a:ext uri="{FF2B5EF4-FFF2-40B4-BE49-F238E27FC236}">
                <a16:creationId xmlns:a16="http://schemas.microsoft.com/office/drawing/2014/main" id="{E9A55B7D-619A-05F3-F051-0AE85E550C2A}"/>
              </a:ext>
            </a:extLst>
          </p:cNvPr>
          <p:cNvSpPr>
            <a:spLocks noGrp="1"/>
          </p:cNvSpPr>
          <p:nvPr>
            <p:ph type="sldNum" sz="quarter" idx="10"/>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19</a:t>
            </a:fld>
            <a:endParaRPr lang="uk-UA" sz="107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2A36A1CC-C09B-4166-B863-22492E6E5656}"/>
              </a:ext>
            </a:extLst>
          </p:cNvPr>
          <p:cNvSpPr/>
          <p:nvPr/>
        </p:nvSpPr>
        <p:spPr>
          <a:xfrm>
            <a:off x="105103" y="6138041"/>
            <a:ext cx="4686816"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04591FD-3DB1-CA06-FBCF-6DFD7612A239}"/>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487099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1335706" y="6293196"/>
            <a:ext cx="475344" cy="366183"/>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300"/>
              </a:spcAft>
            </a:pPr>
            <a:fld id="{BA8CF1B3-96A0-D24B-B5C9-B5B93FF4523E}" type="slidenum">
              <a:rPr lang="uk-UA" smtClean="0"/>
              <a:pPr/>
              <a:t>2</a:t>
            </a:fld>
            <a:endParaRPr lang="en-US" dirty="0"/>
          </a:p>
        </p:txBody>
      </p:sp>
      <p:sp>
        <p:nvSpPr>
          <p:cNvPr id="8" name="Title 3">
            <a:extLst>
              <a:ext uri="{FF2B5EF4-FFF2-40B4-BE49-F238E27FC236}">
                <a16:creationId xmlns:a16="http://schemas.microsoft.com/office/drawing/2014/main" id="{2AF5811F-0D46-4EB1-B92F-9D5DBFD919D5}"/>
              </a:ext>
            </a:extLst>
          </p:cNvPr>
          <p:cNvSpPr>
            <a:spLocks noGrp="1"/>
          </p:cNvSpPr>
          <p:nvPr>
            <p:ph type="ctrTitle"/>
          </p:nvPr>
        </p:nvSpPr>
        <p:spPr>
          <a:xfrm>
            <a:off x="902050" y="508272"/>
            <a:ext cx="11047561" cy="609509"/>
          </a:xfrm>
        </p:spPr>
        <p:txBody>
          <a:bodyPr>
            <a:normAutofit/>
          </a:bodyPr>
          <a:lstStyle/>
          <a:p>
            <a:r>
              <a:rPr lang="en-US" dirty="0"/>
              <a:t>Overview</a:t>
            </a:r>
          </a:p>
        </p:txBody>
      </p:sp>
      <p:grpSp>
        <p:nvGrpSpPr>
          <p:cNvPr id="83" name="Group 82">
            <a:extLst>
              <a:ext uri="{FF2B5EF4-FFF2-40B4-BE49-F238E27FC236}">
                <a16:creationId xmlns:a16="http://schemas.microsoft.com/office/drawing/2014/main" id="{86910085-223C-207F-EA83-E9F211CA211B}"/>
              </a:ext>
            </a:extLst>
          </p:cNvPr>
          <p:cNvGrpSpPr/>
          <p:nvPr/>
        </p:nvGrpSpPr>
        <p:grpSpPr>
          <a:xfrm>
            <a:off x="902049" y="1250689"/>
            <a:ext cx="10671332" cy="4577233"/>
            <a:chOff x="2801966" y="1623054"/>
            <a:chExt cx="10671332" cy="3753972"/>
          </a:xfrm>
        </p:grpSpPr>
        <p:grpSp>
          <p:nvGrpSpPr>
            <p:cNvPr id="45" name="Group 44">
              <a:extLst>
                <a:ext uri="{FF2B5EF4-FFF2-40B4-BE49-F238E27FC236}">
                  <a16:creationId xmlns:a16="http://schemas.microsoft.com/office/drawing/2014/main" id="{BBC324C4-EA19-4198-97A2-081A4040DADA}"/>
                </a:ext>
              </a:extLst>
            </p:cNvPr>
            <p:cNvGrpSpPr/>
            <p:nvPr/>
          </p:nvGrpSpPr>
          <p:grpSpPr>
            <a:xfrm>
              <a:off x="2801966" y="1623054"/>
              <a:ext cx="10671332" cy="3753972"/>
              <a:chOff x="902046" y="1117781"/>
              <a:chExt cx="10671332" cy="3753972"/>
            </a:xfrm>
          </p:grpSpPr>
          <p:grpSp>
            <p:nvGrpSpPr>
              <p:cNvPr id="4" name="Group 3">
                <a:extLst>
                  <a:ext uri="{FF2B5EF4-FFF2-40B4-BE49-F238E27FC236}">
                    <a16:creationId xmlns:a16="http://schemas.microsoft.com/office/drawing/2014/main" id="{39B2C342-C7C9-D57C-E7EA-32960443CFB3}"/>
                  </a:ext>
                </a:extLst>
              </p:cNvPr>
              <p:cNvGrpSpPr/>
              <p:nvPr/>
            </p:nvGrpSpPr>
            <p:grpSpPr>
              <a:xfrm>
                <a:off x="902048" y="4323083"/>
                <a:ext cx="10671329" cy="548670"/>
                <a:chOff x="1592351" y="3127425"/>
                <a:chExt cx="21345436" cy="1400398"/>
              </a:xfrm>
              <a:solidFill>
                <a:schemeClr val="accent3">
                  <a:lumMod val="40000"/>
                  <a:lumOff val="60000"/>
                </a:schemeClr>
              </a:solidFill>
            </p:grpSpPr>
            <p:sp>
              <p:nvSpPr>
                <p:cNvPr id="5" name="Rectangle: Rounded Corners 4">
                  <a:extLst>
                    <a:ext uri="{FF2B5EF4-FFF2-40B4-BE49-F238E27FC236}">
                      <a16:creationId xmlns:a16="http://schemas.microsoft.com/office/drawing/2014/main" id="{81DD362C-6E78-B793-B93A-E8AFF18775C6}"/>
                    </a:ext>
                  </a:extLst>
                </p:cNvPr>
                <p:cNvSpPr/>
                <p:nvPr/>
              </p:nvSpPr>
              <p:spPr>
                <a:xfrm>
                  <a:off x="1592351" y="3127425"/>
                  <a:ext cx="21345436" cy="1400398"/>
                </a:xfrm>
                <a:prstGeom prst="roundRect">
                  <a:avLst>
                    <a:gd name="adj" fmla="val 10000"/>
                  </a:avLst>
                </a:prstGeom>
                <a:solidFill>
                  <a:srgbClr val="FDDAA1"/>
                </a:solidFill>
              </p:spPr>
              <p:style>
                <a:lnRef idx="0">
                  <a:schemeClr val="accent4">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7" name="Freeform: Shape 6">
                  <a:extLst>
                    <a:ext uri="{FF2B5EF4-FFF2-40B4-BE49-F238E27FC236}">
                      <a16:creationId xmlns:a16="http://schemas.microsoft.com/office/drawing/2014/main" id="{29477501-5809-0FC9-CEBC-6E2017866719}"/>
                    </a:ext>
                  </a:extLst>
                </p:cNvPr>
                <p:cNvSpPr/>
                <p:nvPr/>
              </p:nvSpPr>
              <p:spPr>
                <a:xfrm>
                  <a:off x="3480703" y="3244694"/>
                  <a:ext cx="19457084" cy="1283129"/>
                </a:xfrm>
                <a:custGeom>
                  <a:avLst/>
                  <a:gdLst>
                    <a:gd name="connsiteX0" fmla="*/ 0 w 19457084"/>
                    <a:gd name="connsiteY0" fmla="*/ 0 h 1634936"/>
                    <a:gd name="connsiteX1" fmla="*/ 19457084 w 19457084"/>
                    <a:gd name="connsiteY1" fmla="*/ 0 h 1634936"/>
                    <a:gd name="connsiteX2" fmla="*/ 19457084 w 19457084"/>
                    <a:gd name="connsiteY2" fmla="*/ 1634936 h 1634936"/>
                    <a:gd name="connsiteX3" fmla="*/ 0 w 19457084"/>
                    <a:gd name="connsiteY3" fmla="*/ 1634936 h 1634936"/>
                    <a:gd name="connsiteX4" fmla="*/ 0 w 19457084"/>
                    <a:gd name="connsiteY4" fmla="*/ 0 h 163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7084" h="1634936">
                      <a:moveTo>
                        <a:pt x="0" y="0"/>
                      </a:moveTo>
                      <a:lnTo>
                        <a:pt x="19457084" y="0"/>
                      </a:lnTo>
                      <a:lnTo>
                        <a:pt x="19457084" y="1634936"/>
                      </a:lnTo>
                      <a:lnTo>
                        <a:pt x="0" y="1634936"/>
                      </a:lnTo>
                      <a:lnTo>
                        <a:pt x="0" y="0"/>
                      </a:lnTo>
                      <a:close/>
                    </a:path>
                  </a:pathLst>
                </a:custGeom>
                <a:solidFill>
                  <a:srgbClr val="FDDAA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504" tIns="86504" rIns="86504" bIns="86504" numCol="1" spcCol="1270" anchor="ctr" anchorCtr="0">
                  <a:noAutofit/>
                </a:bodyPr>
                <a:lstStyle/>
                <a:p>
                  <a:pPr defTabSz="1066587">
                    <a:spcBef>
                      <a:spcPct val="0"/>
                    </a:spcBef>
                    <a:spcAft>
                      <a:spcPct val="35000"/>
                    </a:spcAft>
                  </a:pPr>
                  <a:r>
                    <a:rPr lang="en-US" sz="2400" dirty="0">
                      <a:latin typeface="Times New Roman" panose="02020603050405020304" pitchFamily="18" charset="0"/>
                      <a:cs typeface="Times New Roman" panose="02020603050405020304" pitchFamily="18" charset="0"/>
                    </a:rPr>
                    <a:t>NCES Participation in International Assessments </a:t>
                  </a:r>
                </a:p>
              </p:txBody>
            </p:sp>
          </p:grpSp>
          <p:grpSp>
            <p:nvGrpSpPr>
              <p:cNvPr id="22" name="Group 21">
                <a:extLst>
                  <a:ext uri="{FF2B5EF4-FFF2-40B4-BE49-F238E27FC236}">
                    <a16:creationId xmlns:a16="http://schemas.microsoft.com/office/drawing/2014/main" id="{4F80AFF4-0522-83C7-B6EC-FE039FB4C8D2}"/>
                  </a:ext>
                </a:extLst>
              </p:cNvPr>
              <p:cNvGrpSpPr/>
              <p:nvPr/>
            </p:nvGrpSpPr>
            <p:grpSpPr>
              <a:xfrm>
                <a:off x="902048" y="2463190"/>
                <a:ext cx="10671329" cy="609509"/>
                <a:chOff x="1592351" y="3127425"/>
                <a:chExt cx="21345436" cy="1400398"/>
              </a:xfrm>
              <a:solidFill>
                <a:schemeClr val="accent4">
                  <a:lumMod val="40000"/>
                  <a:lumOff val="60000"/>
                </a:schemeClr>
              </a:solidFill>
            </p:grpSpPr>
            <p:sp>
              <p:nvSpPr>
                <p:cNvPr id="23" name="Rectangle: Rounded Corners 22">
                  <a:extLst>
                    <a:ext uri="{FF2B5EF4-FFF2-40B4-BE49-F238E27FC236}">
                      <a16:creationId xmlns:a16="http://schemas.microsoft.com/office/drawing/2014/main" id="{95226E14-BC56-9D1D-BE49-619AADA8CB26}"/>
                    </a:ext>
                  </a:extLst>
                </p:cNvPr>
                <p:cNvSpPr/>
                <p:nvPr/>
              </p:nvSpPr>
              <p:spPr>
                <a:xfrm>
                  <a:off x="1592351" y="3127425"/>
                  <a:ext cx="21345436" cy="1400398"/>
                </a:xfrm>
                <a:prstGeom prst="roundRect">
                  <a:avLst>
                    <a:gd name="adj" fmla="val 10000"/>
                  </a:avLst>
                </a:prstGeom>
                <a:solidFill>
                  <a:srgbClr val="EEEAE2"/>
                </a:solidFill>
              </p:spPr>
              <p:style>
                <a:lnRef idx="0">
                  <a:schemeClr val="accent4">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4" name="Freeform: Shape 23">
                  <a:extLst>
                    <a:ext uri="{FF2B5EF4-FFF2-40B4-BE49-F238E27FC236}">
                      <a16:creationId xmlns:a16="http://schemas.microsoft.com/office/drawing/2014/main" id="{E466E069-AF19-FBE4-807B-833777F1091D}"/>
                    </a:ext>
                  </a:extLst>
                </p:cNvPr>
                <p:cNvSpPr/>
                <p:nvPr/>
              </p:nvSpPr>
              <p:spPr>
                <a:xfrm>
                  <a:off x="3480703" y="3201808"/>
                  <a:ext cx="19457084" cy="1205543"/>
                </a:xfrm>
                <a:custGeom>
                  <a:avLst/>
                  <a:gdLst>
                    <a:gd name="connsiteX0" fmla="*/ 0 w 19457084"/>
                    <a:gd name="connsiteY0" fmla="*/ 0 h 1634936"/>
                    <a:gd name="connsiteX1" fmla="*/ 19457084 w 19457084"/>
                    <a:gd name="connsiteY1" fmla="*/ 0 h 1634936"/>
                    <a:gd name="connsiteX2" fmla="*/ 19457084 w 19457084"/>
                    <a:gd name="connsiteY2" fmla="*/ 1634936 h 1634936"/>
                    <a:gd name="connsiteX3" fmla="*/ 0 w 19457084"/>
                    <a:gd name="connsiteY3" fmla="*/ 1634936 h 1634936"/>
                    <a:gd name="connsiteX4" fmla="*/ 0 w 19457084"/>
                    <a:gd name="connsiteY4" fmla="*/ 0 h 163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7084" h="1634936">
                      <a:moveTo>
                        <a:pt x="0" y="0"/>
                      </a:moveTo>
                      <a:lnTo>
                        <a:pt x="19457084" y="0"/>
                      </a:lnTo>
                      <a:lnTo>
                        <a:pt x="19457084" y="1634936"/>
                      </a:lnTo>
                      <a:lnTo>
                        <a:pt x="0" y="1634936"/>
                      </a:lnTo>
                      <a:lnTo>
                        <a:pt x="0" y="0"/>
                      </a:lnTo>
                      <a:close/>
                    </a:path>
                  </a:pathLst>
                </a:custGeom>
                <a:solidFill>
                  <a:srgbClr val="EEEAE2"/>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504" tIns="86504" rIns="86504" bIns="86504" numCol="1" spcCol="1270" anchor="ctr" anchorCtr="0">
                  <a:noAutofit/>
                </a:bodyPr>
                <a:lstStyle/>
                <a:p>
                  <a:pPr defTabSz="1066587">
                    <a:spcBef>
                      <a:spcPct val="0"/>
                    </a:spcBef>
                    <a:spcAft>
                      <a:spcPct val="35000"/>
                    </a:spcAft>
                  </a:pPr>
                  <a:r>
                    <a:rPr lang="en-US" sz="2400" dirty="0">
                      <a:latin typeface="Times New Roman" panose="02020603050405020304" pitchFamily="18" charset="0"/>
                      <a:cs typeface="Times New Roman" panose="02020603050405020304" pitchFamily="18" charset="0"/>
                    </a:rPr>
                    <a:t>The Early Childhood Longitudinal Study, Kindergarten Class of 2023-24</a:t>
                  </a:r>
                </a:p>
              </p:txBody>
            </p:sp>
          </p:grpSp>
          <p:grpSp>
            <p:nvGrpSpPr>
              <p:cNvPr id="27" name="Group 26">
                <a:extLst>
                  <a:ext uri="{FF2B5EF4-FFF2-40B4-BE49-F238E27FC236}">
                    <a16:creationId xmlns:a16="http://schemas.microsoft.com/office/drawing/2014/main" id="{4463D40C-4E23-25ED-E682-FA89EBA41ED7}"/>
                  </a:ext>
                </a:extLst>
              </p:cNvPr>
              <p:cNvGrpSpPr/>
              <p:nvPr/>
            </p:nvGrpSpPr>
            <p:grpSpPr>
              <a:xfrm>
                <a:off x="902049" y="1117781"/>
                <a:ext cx="10671329" cy="621476"/>
                <a:chOff x="1592351" y="3127425"/>
                <a:chExt cx="21345436" cy="1400398"/>
              </a:xfrm>
              <a:solidFill>
                <a:schemeClr val="accent2">
                  <a:lumMod val="20000"/>
                  <a:lumOff val="80000"/>
                </a:schemeClr>
              </a:solidFill>
            </p:grpSpPr>
            <p:sp>
              <p:nvSpPr>
                <p:cNvPr id="28" name="Rectangle: Rounded Corners 27">
                  <a:extLst>
                    <a:ext uri="{FF2B5EF4-FFF2-40B4-BE49-F238E27FC236}">
                      <a16:creationId xmlns:a16="http://schemas.microsoft.com/office/drawing/2014/main" id="{1AD5E6D2-3E40-2CAE-DFE9-E45A8FFD8B43}"/>
                    </a:ext>
                  </a:extLst>
                </p:cNvPr>
                <p:cNvSpPr/>
                <p:nvPr/>
              </p:nvSpPr>
              <p:spPr>
                <a:xfrm>
                  <a:off x="1592351" y="3127425"/>
                  <a:ext cx="21345436" cy="1400398"/>
                </a:xfrm>
                <a:prstGeom prst="roundRect">
                  <a:avLst>
                    <a:gd name="adj" fmla="val 10000"/>
                  </a:avLst>
                </a:prstGeom>
                <a:solidFill>
                  <a:srgbClr val="DADFE8"/>
                </a:solidFill>
              </p:spPr>
              <p:style>
                <a:lnRef idx="0">
                  <a:schemeClr val="accent4">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9" name="Freeform: Shape 28">
                  <a:extLst>
                    <a:ext uri="{FF2B5EF4-FFF2-40B4-BE49-F238E27FC236}">
                      <a16:creationId xmlns:a16="http://schemas.microsoft.com/office/drawing/2014/main" id="{0C1FE17C-6914-FC6D-D543-A9798186A638}"/>
                    </a:ext>
                  </a:extLst>
                </p:cNvPr>
                <p:cNvSpPr/>
                <p:nvPr/>
              </p:nvSpPr>
              <p:spPr>
                <a:xfrm>
                  <a:off x="3480703" y="3195904"/>
                  <a:ext cx="19457084" cy="1265193"/>
                </a:xfrm>
                <a:custGeom>
                  <a:avLst/>
                  <a:gdLst>
                    <a:gd name="connsiteX0" fmla="*/ 0 w 19457084"/>
                    <a:gd name="connsiteY0" fmla="*/ 0 h 1634936"/>
                    <a:gd name="connsiteX1" fmla="*/ 19457084 w 19457084"/>
                    <a:gd name="connsiteY1" fmla="*/ 0 h 1634936"/>
                    <a:gd name="connsiteX2" fmla="*/ 19457084 w 19457084"/>
                    <a:gd name="connsiteY2" fmla="*/ 1634936 h 1634936"/>
                    <a:gd name="connsiteX3" fmla="*/ 0 w 19457084"/>
                    <a:gd name="connsiteY3" fmla="*/ 1634936 h 1634936"/>
                    <a:gd name="connsiteX4" fmla="*/ 0 w 19457084"/>
                    <a:gd name="connsiteY4" fmla="*/ 0 h 163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7084" h="1634936">
                      <a:moveTo>
                        <a:pt x="0" y="0"/>
                      </a:moveTo>
                      <a:lnTo>
                        <a:pt x="19457084" y="0"/>
                      </a:lnTo>
                      <a:lnTo>
                        <a:pt x="19457084" y="1634936"/>
                      </a:lnTo>
                      <a:lnTo>
                        <a:pt x="0" y="1634936"/>
                      </a:lnTo>
                      <a:lnTo>
                        <a:pt x="0" y="0"/>
                      </a:lnTo>
                      <a:close/>
                    </a:path>
                  </a:pathLst>
                </a:custGeom>
                <a:solidFill>
                  <a:srgbClr val="DADFE8"/>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504" tIns="86504" rIns="86504" bIns="86504" numCol="1" spcCol="1270" anchor="ctr" anchorCtr="0">
                  <a:noAutofit/>
                </a:bodyPr>
                <a:lstStyle/>
                <a:p>
                  <a:pPr defTabSz="1066587">
                    <a:spcBef>
                      <a:spcPct val="0"/>
                    </a:spcBef>
                    <a:spcAft>
                      <a:spcPct val="35000"/>
                    </a:spcAft>
                  </a:pPr>
                  <a:r>
                    <a:rPr lang="en-US" sz="2400" dirty="0">
                      <a:latin typeface="Times New Roman" panose="02020603050405020304" pitchFamily="18" charset="0"/>
                      <a:cs typeface="Times New Roman" panose="02020603050405020304" pitchFamily="18" charset="0"/>
                    </a:rPr>
                    <a:t>Repeating Study Findings on Private Schools and Their Staff</a:t>
                  </a:r>
                </a:p>
              </p:txBody>
            </p:sp>
          </p:grpSp>
          <p:grpSp>
            <p:nvGrpSpPr>
              <p:cNvPr id="32" name="Group 31">
                <a:extLst>
                  <a:ext uri="{FF2B5EF4-FFF2-40B4-BE49-F238E27FC236}">
                    <a16:creationId xmlns:a16="http://schemas.microsoft.com/office/drawing/2014/main" id="{9DBF22F4-08B6-42FA-E1B9-5B6A829A9120}"/>
                  </a:ext>
                </a:extLst>
              </p:cNvPr>
              <p:cNvGrpSpPr/>
              <p:nvPr/>
            </p:nvGrpSpPr>
            <p:grpSpPr>
              <a:xfrm>
                <a:off x="902048" y="3104437"/>
                <a:ext cx="10671329" cy="591864"/>
                <a:chOff x="1592351" y="3127425"/>
                <a:chExt cx="21345436" cy="1400398"/>
              </a:xfrm>
              <a:solidFill>
                <a:schemeClr val="accent2">
                  <a:lumMod val="40000"/>
                  <a:lumOff val="60000"/>
                </a:schemeClr>
              </a:solidFill>
            </p:grpSpPr>
            <p:sp>
              <p:nvSpPr>
                <p:cNvPr id="33" name="Rectangle: Rounded Corners 32">
                  <a:extLst>
                    <a:ext uri="{FF2B5EF4-FFF2-40B4-BE49-F238E27FC236}">
                      <a16:creationId xmlns:a16="http://schemas.microsoft.com/office/drawing/2014/main" id="{C1367D9C-162F-66B2-2E94-3521AED4DC0E}"/>
                    </a:ext>
                  </a:extLst>
                </p:cNvPr>
                <p:cNvSpPr/>
                <p:nvPr/>
              </p:nvSpPr>
              <p:spPr>
                <a:xfrm>
                  <a:off x="1592351" y="3127425"/>
                  <a:ext cx="21345436" cy="1400398"/>
                </a:xfrm>
                <a:prstGeom prst="roundRect">
                  <a:avLst>
                    <a:gd name="adj" fmla="val 10000"/>
                  </a:avLst>
                </a:prstGeom>
                <a:solidFill>
                  <a:srgbClr val="81939F"/>
                </a:solidFill>
              </p:spPr>
              <p:style>
                <a:lnRef idx="0">
                  <a:schemeClr val="accent4">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34" name="Freeform: Shape 33">
                  <a:extLst>
                    <a:ext uri="{FF2B5EF4-FFF2-40B4-BE49-F238E27FC236}">
                      <a16:creationId xmlns:a16="http://schemas.microsoft.com/office/drawing/2014/main" id="{A0B3B66A-B4F7-726B-CF22-ABC941BE9CA7}"/>
                    </a:ext>
                  </a:extLst>
                </p:cNvPr>
                <p:cNvSpPr/>
                <p:nvPr/>
              </p:nvSpPr>
              <p:spPr>
                <a:xfrm>
                  <a:off x="3480703" y="3267084"/>
                  <a:ext cx="19457084" cy="1130215"/>
                </a:xfrm>
                <a:custGeom>
                  <a:avLst/>
                  <a:gdLst>
                    <a:gd name="connsiteX0" fmla="*/ 0 w 19457084"/>
                    <a:gd name="connsiteY0" fmla="*/ 0 h 1634936"/>
                    <a:gd name="connsiteX1" fmla="*/ 19457084 w 19457084"/>
                    <a:gd name="connsiteY1" fmla="*/ 0 h 1634936"/>
                    <a:gd name="connsiteX2" fmla="*/ 19457084 w 19457084"/>
                    <a:gd name="connsiteY2" fmla="*/ 1634936 h 1634936"/>
                    <a:gd name="connsiteX3" fmla="*/ 0 w 19457084"/>
                    <a:gd name="connsiteY3" fmla="*/ 1634936 h 1634936"/>
                    <a:gd name="connsiteX4" fmla="*/ 0 w 19457084"/>
                    <a:gd name="connsiteY4" fmla="*/ 0 h 163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7084" h="1634936">
                      <a:moveTo>
                        <a:pt x="0" y="0"/>
                      </a:moveTo>
                      <a:lnTo>
                        <a:pt x="19457084" y="0"/>
                      </a:lnTo>
                      <a:lnTo>
                        <a:pt x="19457084" y="1634936"/>
                      </a:lnTo>
                      <a:lnTo>
                        <a:pt x="0" y="1634936"/>
                      </a:lnTo>
                      <a:lnTo>
                        <a:pt x="0" y="0"/>
                      </a:lnTo>
                      <a:close/>
                    </a:path>
                  </a:pathLst>
                </a:custGeom>
                <a:solidFill>
                  <a:srgbClr val="81939F"/>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504" tIns="86504" rIns="86504" bIns="86504" numCol="1" spcCol="1270" anchor="ctr" anchorCtr="0">
                  <a:noAutofit/>
                </a:bodyPr>
                <a:lstStyle/>
                <a:p>
                  <a:pPr defTabSz="1066587">
                    <a:spcBef>
                      <a:spcPct val="0"/>
                    </a:spcBef>
                    <a:spcAft>
                      <a:spcPct val="35000"/>
                    </a:spcAft>
                  </a:pPr>
                  <a:r>
                    <a:rPr lang="en-US" sz="2400" dirty="0">
                      <a:latin typeface="Times New Roman" panose="02020603050405020304" pitchFamily="18" charset="0"/>
                      <a:cs typeface="Times New Roman" panose="02020603050405020304" pitchFamily="18" charset="0"/>
                    </a:rPr>
                    <a:t>High School and Beyond 2022 (HS&amp;B:22): Progress of the Newest Study</a:t>
                  </a:r>
                </a:p>
              </p:txBody>
            </p:sp>
          </p:grpSp>
          <p:grpSp>
            <p:nvGrpSpPr>
              <p:cNvPr id="37" name="Group 36">
                <a:extLst>
                  <a:ext uri="{FF2B5EF4-FFF2-40B4-BE49-F238E27FC236}">
                    <a16:creationId xmlns:a16="http://schemas.microsoft.com/office/drawing/2014/main" id="{67C53FDE-6686-3D63-10D6-5B4762B351BC}"/>
                  </a:ext>
                </a:extLst>
              </p:cNvPr>
              <p:cNvGrpSpPr/>
              <p:nvPr/>
            </p:nvGrpSpPr>
            <p:grpSpPr>
              <a:xfrm>
                <a:off x="902047" y="3727605"/>
                <a:ext cx="10671330" cy="577156"/>
                <a:chOff x="1592349" y="3127207"/>
                <a:chExt cx="21345438" cy="1400616"/>
              </a:xfrm>
              <a:solidFill>
                <a:schemeClr val="accent4">
                  <a:lumMod val="60000"/>
                  <a:lumOff val="40000"/>
                </a:schemeClr>
              </a:solidFill>
            </p:grpSpPr>
            <p:sp>
              <p:nvSpPr>
                <p:cNvPr id="38" name="Rectangle: Rounded Corners 37">
                  <a:extLst>
                    <a:ext uri="{FF2B5EF4-FFF2-40B4-BE49-F238E27FC236}">
                      <a16:creationId xmlns:a16="http://schemas.microsoft.com/office/drawing/2014/main" id="{F6DF6C4E-9A79-D78D-F036-0FE2813EBB02}"/>
                    </a:ext>
                  </a:extLst>
                </p:cNvPr>
                <p:cNvSpPr/>
                <p:nvPr/>
              </p:nvSpPr>
              <p:spPr>
                <a:xfrm>
                  <a:off x="1592351" y="3127425"/>
                  <a:ext cx="21345436" cy="1400398"/>
                </a:xfrm>
                <a:prstGeom prst="roundRect">
                  <a:avLst>
                    <a:gd name="adj" fmla="val 10000"/>
                  </a:avLst>
                </a:prstGeom>
                <a:grpFill/>
              </p:spPr>
              <p:style>
                <a:lnRef idx="0">
                  <a:schemeClr val="accent4">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9" name="Freeform: Shape 38">
                  <a:extLst>
                    <a:ext uri="{FF2B5EF4-FFF2-40B4-BE49-F238E27FC236}">
                      <a16:creationId xmlns:a16="http://schemas.microsoft.com/office/drawing/2014/main" id="{35BC70E1-A4A1-6219-8D69-858287A1A6FE}"/>
                    </a:ext>
                  </a:extLst>
                </p:cNvPr>
                <p:cNvSpPr/>
                <p:nvPr/>
              </p:nvSpPr>
              <p:spPr>
                <a:xfrm>
                  <a:off x="3480703" y="3205955"/>
                  <a:ext cx="19457084" cy="1222911"/>
                </a:xfrm>
                <a:custGeom>
                  <a:avLst/>
                  <a:gdLst>
                    <a:gd name="connsiteX0" fmla="*/ 0 w 19457084"/>
                    <a:gd name="connsiteY0" fmla="*/ 0 h 1634936"/>
                    <a:gd name="connsiteX1" fmla="*/ 19457084 w 19457084"/>
                    <a:gd name="connsiteY1" fmla="*/ 0 h 1634936"/>
                    <a:gd name="connsiteX2" fmla="*/ 19457084 w 19457084"/>
                    <a:gd name="connsiteY2" fmla="*/ 1634936 h 1634936"/>
                    <a:gd name="connsiteX3" fmla="*/ 0 w 19457084"/>
                    <a:gd name="connsiteY3" fmla="*/ 1634936 h 1634936"/>
                    <a:gd name="connsiteX4" fmla="*/ 0 w 19457084"/>
                    <a:gd name="connsiteY4" fmla="*/ 0 h 163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7084" h="1634936">
                      <a:moveTo>
                        <a:pt x="0" y="0"/>
                      </a:moveTo>
                      <a:lnTo>
                        <a:pt x="19457084" y="0"/>
                      </a:lnTo>
                      <a:lnTo>
                        <a:pt x="19457084" y="1634936"/>
                      </a:lnTo>
                      <a:lnTo>
                        <a:pt x="0" y="1634936"/>
                      </a:lnTo>
                      <a:lnTo>
                        <a:pt x="0" y="0"/>
                      </a:lnTo>
                      <a:close/>
                    </a:path>
                  </a:pathLst>
                </a:custGeom>
                <a:grp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504" tIns="86504" rIns="86504" bIns="86504" numCol="1" spcCol="1270" anchor="ctr" anchorCtr="0">
                  <a:noAutofit/>
                </a:bodyPr>
                <a:lstStyle/>
                <a:p>
                  <a:pPr defTabSz="1066587">
                    <a:spcBef>
                      <a:spcPct val="0"/>
                    </a:spcBef>
                    <a:spcAft>
                      <a:spcPct val="35000"/>
                    </a:spcAft>
                  </a:pPr>
                  <a:r>
                    <a:rPr lang="en-US" sz="2400" dirty="0">
                      <a:latin typeface="Times New Roman" panose="02020603050405020304" pitchFamily="18" charset="0"/>
                      <a:cs typeface="Times New Roman" panose="02020603050405020304" pitchFamily="18" charset="0"/>
                    </a:rPr>
                    <a:t>National Board for Education Sciences (NBES)</a:t>
                  </a:r>
                </a:p>
              </p:txBody>
            </p:sp>
            <p:sp>
              <p:nvSpPr>
                <p:cNvPr id="86" name="Rectangle: Rounded Corners 85">
                  <a:extLst>
                    <a:ext uri="{FF2B5EF4-FFF2-40B4-BE49-F238E27FC236}">
                      <a16:creationId xmlns:a16="http://schemas.microsoft.com/office/drawing/2014/main" id="{27C3D204-35D4-DF32-42F7-3A87FF523A39}"/>
                    </a:ext>
                  </a:extLst>
                </p:cNvPr>
                <p:cNvSpPr/>
                <p:nvPr/>
              </p:nvSpPr>
              <p:spPr>
                <a:xfrm>
                  <a:off x="1592349" y="3127207"/>
                  <a:ext cx="21345436" cy="1400398"/>
                </a:xfrm>
                <a:prstGeom prst="roundRect">
                  <a:avLst>
                    <a:gd name="adj" fmla="val 10000"/>
                  </a:avLst>
                </a:prstGeom>
                <a:solidFill>
                  <a:srgbClr val="DADFE8"/>
                </a:solidFill>
              </p:spPr>
              <p:style>
                <a:lnRef idx="0">
                  <a:schemeClr val="accent4">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7" name="Freeform: Shape 86">
                  <a:extLst>
                    <a:ext uri="{FF2B5EF4-FFF2-40B4-BE49-F238E27FC236}">
                      <a16:creationId xmlns:a16="http://schemas.microsoft.com/office/drawing/2014/main" id="{2EB4C874-4F7C-BB7C-C0E8-8469789B1FED}"/>
                    </a:ext>
                  </a:extLst>
                </p:cNvPr>
                <p:cNvSpPr/>
                <p:nvPr/>
              </p:nvSpPr>
              <p:spPr>
                <a:xfrm>
                  <a:off x="3480701" y="3205737"/>
                  <a:ext cx="19457084" cy="1222912"/>
                </a:xfrm>
                <a:custGeom>
                  <a:avLst/>
                  <a:gdLst>
                    <a:gd name="connsiteX0" fmla="*/ 0 w 19457084"/>
                    <a:gd name="connsiteY0" fmla="*/ 0 h 1634936"/>
                    <a:gd name="connsiteX1" fmla="*/ 19457084 w 19457084"/>
                    <a:gd name="connsiteY1" fmla="*/ 0 h 1634936"/>
                    <a:gd name="connsiteX2" fmla="*/ 19457084 w 19457084"/>
                    <a:gd name="connsiteY2" fmla="*/ 1634936 h 1634936"/>
                    <a:gd name="connsiteX3" fmla="*/ 0 w 19457084"/>
                    <a:gd name="connsiteY3" fmla="*/ 1634936 h 1634936"/>
                    <a:gd name="connsiteX4" fmla="*/ 0 w 19457084"/>
                    <a:gd name="connsiteY4" fmla="*/ 0 h 163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7084" h="1634936">
                      <a:moveTo>
                        <a:pt x="0" y="0"/>
                      </a:moveTo>
                      <a:lnTo>
                        <a:pt x="19457084" y="0"/>
                      </a:lnTo>
                      <a:lnTo>
                        <a:pt x="19457084" y="1634936"/>
                      </a:lnTo>
                      <a:lnTo>
                        <a:pt x="0" y="1634936"/>
                      </a:lnTo>
                      <a:lnTo>
                        <a:pt x="0" y="0"/>
                      </a:lnTo>
                      <a:close/>
                    </a:path>
                  </a:pathLst>
                </a:custGeom>
                <a:solidFill>
                  <a:srgbClr val="DADFE8"/>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504" tIns="86504" rIns="86504" bIns="86504" numCol="1" spcCol="1270" anchor="ctr" anchorCtr="0">
                  <a:noAutofit/>
                </a:bodyPr>
                <a:lstStyle/>
                <a:p>
                  <a:pPr defTabSz="1066587">
                    <a:spcBef>
                      <a:spcPct val="0"/>
                    </a:spcBef>
                    <a:spcAft>
                      <a:spcPct val="35000"/>
                    </a:spcAft>
                  </a:pPr>
                  <a:r>
                    <a:rPr lang="en-US" sz="2400" dirty="0">
                      <a:latin typeface="Times New Roman" panose="02020603050405020304" pitchFamily="18" charset="0"/>
                      <a:cs typeface="Times New Roman" panose="02020603050405020304" pitchFamily="18" charset="0"/>
                    </a:rPr>
                    <a:t>NAEP 2024 Overview</a:t>
                  </a:r>
                </a:p>
              </p:txBody>
            </p:sp>
          </p:grpSp>
          <p:grpSp>
            <p:nvGrpSpPr>
              <p:cNvPr id="42" name="Group 41">
                <a:extLst>
                  <a:ext uri="{FF2B5EF4-FFF2-40B4-BE49-F238E27FC236}">
                    <a16:creationId xmlns:a16="http://schemas.microsoft.com/office/drawing/2014/main" id="{D3B764EC-7F9B-24B2-0202-97073789EE29}"/>
                  </a:ext>
                </a:extLst>
              </p:cNvPr>
              <p:cNvGrpSpPr/>
              <p:nvPr/>
            </p:nvGrpSpPr>
            <p:grpSpPr>
              <a:xfrm>
                <a:off x="902046" y="1774072"/>
                <a:ext cx="10671330" cy="621477"/>
                <a:chOff x="1592345" y="3010203"/>
                <a:chExt cx="21345438" cy="1400399"/>
              </a:xfrm>
              <a:solidFill>
                <a:schemeClr val="accent3">
                  <a:lumMod val="20000"/>
                  <a:lumOff val="80000"/>
                </a:schemeClr>
              </a:solidFill>
            </p:grpSpPr>
            <p:sp>
              <p:nvSpPr>
                <p:cNvPr id="43" name="Rectangle: Rounded Corners 42">
                  <a:extLst>
                    <a:ext uri="{FF2B5EF4-FFF2-40B4-BE49-F238E27FC236}">
                      <a16:creationId xmlns:a16="http://schemas.microsoft.com/office/drawing/2014/main" id="{7A310AEC-4AF8-0D54-0DBC-7E232B32CBCA}"/>
                    </a:ext>
                  </a:extLst>
                </p:cNvPr>
                <p:cNvSpPr/>
                <p:nvPr/>
              </p:nvSpPr>
              <p:spPr>
                <a:xfrm>
                  <a:off x="1592345" y="3010203"/>
                  <a:ext cx="21345436" cy="1400399"/>
                </a:xfrm>
                <a:prstGeom prst="roundRect">
                  <a:avLst>
                    <a:gd name="adj" fmla="val 14362"/>
                  </a:avLst>
                </a:prstGeom>
                <a:solidFill>
                  <a:srgbClr val="FDDAA1"/>
                </a:solidFill>
              </p:spPr>
              <p:style>
                <a:lnRef idx="0">
                  <a:schemeClr val="accent4">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44" name="Freeform: Shape 43">
                  <a:extLst>
                    <a:ext uri="{FF2B5EF4-FFF2-40B4-BE49-F238E27FC236}">
                      <a16:creationId xmlns:a16="http://schemas.microsoft.com/office/drawing/2014/main" id="{DA1BF4C1-C685-93CB-49BC-CC6A7D4AF2EE}"/>
                    </a:ext>
                  </a:extLst>
                </p:cNvPr>
                <p:cNvSpPr/>
                <p:nvPr/>
              </p:nvSpPr>
              <p:spPr>
                <a:xfrm>
                  <a:off x="3480699" y="3084173"/>
                  <a:ext cx="19457084" cy="1194090"/>
                </a:xfrm>
                <a:custGeom>
                  <a:avLst/>
                  <a:gdLst>
                    <a:gd name="connsiteX0" fmla="*/ 0 w 19457084"/>
                    <a:gd name="connsiteY0" fmla="*/ 0 h 1634936"/>
                    <a:gd name="connsiteX1" fmla="*/ 19457084 w 19457084"/>
                    <a:gd name="connsiteY1" fmla="*/ 0 h 1634936"/>
                    <a:gd name="connsiteX2" fmla="*/ 19457084 w 19457084"/>
                    <a:gd name="connsiteY2" fmla="*/ 1634936 h 1634936"/>
                    <a:gd name="connsiteX3" fmla="*/ 0 w 19457084"/>
                    <a:gd name="connsiteY3" fmla="*/ 1634936 h 1634936"/>
                    <a:gd name="connsiteX4" fmla="*/ 0 w 19457084"/>
                    <a:gd name="connsiteY4" fmla="*/ 0 h 163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57084" h="1634936">
                      <a:moveTo>
                        <a:pt x="0" y="0"/>
                      </a:moveTo>
                      <a:lnTo>
                        <a:pt x="19457084" y="0"/>
                      </a:lnTo>
                      <a:lnTo>
                        <a:pt x="19457084" y="1634936"/>
                      </a:lnTo>
                      <a:lnTo>
                        <a:pt x="0" y="1634936"/>
                      </a:lnTo>
                      <a:lnTo>
                        <a:pt x="0" y="0"/>
                      </a:lnTo>
                      <a:close/>
                    </a:path>
                  </a:pathLst>
                </a:custGeom>
                <a:solidFill>
                  <a:srgbClr val="FDDAA1"/>
                </a:solidFill>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6504" tIns="86504" rIns="86504" bIns="86504" numCol="1" spcCol="1270" anchor="ctr" anchorCtr="0">
                  <a:noAutofit/>
                </a:bodyPr>
                <a:lstStyle/>
                <a:p>
                  <a:pPr defTabSz="1066587">
                    <a:spcBef>
                      <a:spcPct val="0"/>
                    </a:spcBef>
                    <a:spcAft>
                      <a:spcPct val="35000"/>
                    </a:spcAft>
                  </a:pPr>
                  <a:r>
                    <a:rPr lang="en-US" sz="2400" dirty="0">
                      <a:latin typeface="Times New Roman" panose="02020603050405020304" pitchFamily="18" charset="0"/>
                      <a:cs typeface="Times New Roman" panose="02020603050405020304" pitchFamily="18" charset="0"/>
                    </a:rPr>
                    <a:t>Study Updates</a:t>
                  </a:r>
                </a:p>
              </p:txBody>
            </p:sp>
          </p:grpSp>
        </p:grpSp>
        <p:grpSp>
          <p:nvGrpSpPr>
            <p:cNvPr id="47" name="Group 46">
              <a:extLst>
                <a:ext uri="{FF2B5EF4-FFF2-40B4-BE49-F238E27FC236}">
                  <a16:creationId xmlns:a16="http://schemas.microsoft.com/office/drawing/2014/main" id="{0C429006-4DED-EE48-EF8F-93B8FEEF71B2}"/>
                </a:ext>
              </a:extLst>
            </p:cNvPr>
            <p:cNvGrpSpPr/>
            <p:nvPr/>
          </p:nvGrpSpPr>
          <p:grpSpPr>
            <a:xfrm>
              <a:off x="3022696" y="1738751"/>
              <a:ext cx="489878" cy="2972811"/>
              <a:chOff x="1100049" y="1249861"/>
              <a:chExt cx="489878" cy="2972811"/>
            </a:xfrm>
          </p:grpSpPr>
          <p:pic>
            <p:nvPicPr>
              <p:cNvPr id="52" name="Graphic 51" descr="Document with solid fill">
                <a:extLst>
                  <a:ext uri="{FF2B5EF4-FFF2-40B4-BE49-F238E27FC236}">
                    <a16:creationId xmlns:a16="http://schemas.microsoft.com/office/drawing/2014/main" id="{20AC36E4-F967-C198-10E8-56FA4C26A1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32787" y="3192922"/>
                <a:ext cx="457140" cy="457140"/>
              </a:xfrm>
              <a:prstGeom prst="rect">
                <a:avLst/>
              </a:prstGeom>
            </p:spPr>
          </p:pic>
          <p:pic>
            <p:nvPicPr>
              <p:cNvPr id="54" name="Graphic 53" descr="Bar chart with solid fill">
                <a:extLst>
                  <a:ext uri="{FF2B5EF4-FFF2-40B4-BE49-F238E27FC236}">
                    <a16:creationId xmlns:a16="http://schemas.microsoft.com/office/drawing/2014/main" id="{DCCEC144-1099-A374-AECE-101DAF34289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049" y="1249861"/>
                <a:ext cx="457140" cy="457140"/>
              </a:xfrm>
              <a:prstGeom prst="rect">
                <a:avLst/>
              </a:prstGeom>
            </p:spPr>
          </p:pic>
          <p:pic>
            <p:nvPicPr>
              <p:cNvPr id="56" name="Graphic 55" descr="Classroom outline">
                <a:extLst>
                  <a:ext uri="{FF2B5EF4-FFF2-40B4-BE49-F238E27FC236}">
                    <a16:creationId xmlns:a16="http://schemas.microsoft.com/office/drawing/2014/main" id="{9365C5D5-02E1-7E40-1874-3CA5A1E5F8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697" y="2565297"/>
                <a:ext cx="457140" cy="457140"/>
              </a:xfrm>
              <a:prstGeom prst="rect">
                <a:avLst/>
              </a:prstGeom>
            </p:spPr>
          </p:pic>
          <p:pic>
            <p:nvPicPr>
              <p:cNvPr id="60" name="Graphic 59" descr="Magnifying glass with solid fill">
                <a:extLst>
                  <a:ext uri="{FF2B5EF4-FFF2-40B4-BE49-F238E27FC236}">
                    <a16:creationId xmlns:a16="http://schemas.microsoft.com/office/drawing/2014/main" id="{066B4C9C-DAEA-B39F-2E40-5EA0AF3F12C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12697" y="1871338"/>
                <a:ext cx="457140" cy="403578"/>
              </a:xfrm>
              <a:prstGeom prst="rect">
                <a:avLst/>
              </a:prstGeom>
            </p:spPr>
          </p:pic>
          <p:pic>
            <p:nvPicPr>
              <p:cNvPr id="18" name="Graphic 17" descr="Meeting with solid fill">
                <a:extLst>
                  <a:ext uri="{FF2B5EF4-FFF2-40B4-BE49-F238E27FC236}">
                    <a16:creationId xmlns:a16="http://schemas.microsoft.com/office/drawing/2014/main" id="{74C71DF1-29C2-BE43-6010-EB28FC71CAF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68617" y="3801364"/>
                <a:ext cx="421310" cy="421308"/>
              </a:xfrm>
              <a:prstGeom prst="rect">
                <a:avLst/>
              </a:prstGeom>
            </p:spPr>
          </p:pic>
        </p:grpSp>
      </p:grpSp>
      <p:pic>
        <p:nvPicPr>
          <p:cNvPr id="14" name="Graphic 13" descr="Globe with solid fill">
            <a:extLst>
              <a:ext uri="{FF2B5EF4-FFF2-40B4-BE49-F238E27FC236}">
                <a16:creationId xmlns:a16="http://schemas.microsoft.com/office/drawing/2014/main" id="{91CFB5D7-449E-D8F9-7020-C41B3C7A047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35427" y="5258510"/>
            <a:ext cx="493517" cy="493517"/>
          </a:xfrm>
          <a:prstGeom prst="rect">
            <a:avLst/>
          </a:prstGeom>
        </p:spPr>
      </p:pic>
      <p:pic>
        <p:nvPicPr>
          <p:cNvPr id="16" name="Picture 15">
            <a:extLst>
              <a:ext uri="{FF2B5EF4-FFF2-40B4-BE49-F238E27FC236}">
                <a16:creationId xmlns:a16="http://schemas.microsoft.com/office/drawing/2014/main" id="{47B5D3A6-BAF1-26DE-578D-8097D6569625}"/>
              </a:ext>
            </a:extLst>
          </p:cNvPr>
          <p:cNvPicPr>
            <a:picLocks noChangeAspect="1"/>
          </p:cNvPicPr>
          <p:nvPr/>
        </p:nvPicPr>
        <p:blipFill>
          <a:blip r:embed="rId15"/>
          <a:stretch>
            <a:fillRect/>
          </a:stretch>
        </p:blipFill>
        <p:spPr>
          <a:xfrm>
            <a:off x="119269" y="6176249"/>
            <a:ext cx="4543425" cy="600075"/>
          </a:xfrm>
          <a:prstGeom prst="rect">
            <a:avLst/>
          </a:prstGeom>
        </p:spPr>
      </p:pic>
    </p:spTree>
    <p:extLst>
      <p:ext uri="{BB962C8B-B14F-4D97-AF65-F5344CB8AC3E}">
        <p14:creationId xmlns:p14="http://schemas.microsoft.com/office/powerpoint/2010/main" val="1786984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a:extLst>
              <a:ext uri="{FF2B5EF4-FFF2-40B4-BE49-F238E27FC236}">
                <a16:creationId xmlns:a16="http://schemas.microsoft.com/office/drawing/2014/main" id="{078CE9FE-E655-E41A-1DD0-AE34D8750A18}"/>
              </a:ext>
            </a:extLst>
          </p:cNvPr>
          <p:cNvSpPr>
            <a:spLocks noGrp="1"/>
          </p:cNvSpPr>
          <p:nvPr>
            <p:ph type="ctrTitle"/>
          </p:nvPr>
        </p:nvSpPr>
        <p:spPr/>
        <p:txBody>
          <a:bodyPr>
            <a:normAutofit/>
          </a:bodyPr>
          <a:lstStyle/>
          <a:p>
            <a:r>
              <a:rPr lang="en-US" sz="3400" dirty="0"/>
              <a:t>Principals’ Typical Week</a:t>
            </a:r>
          </a:p>
        </p:txBody>
      </p:sp>
      <p:graphicFrame>
        <p:nvGraphicFramePr>
          <p:cNvPr id="7" name="Content Placeholder 6">
            <a:extLst>
              <a:ext uri="{FF2B5EF4-FFF2-40B4-BE49-F238E27FC236}">
                <a16:creationId xmlns:a16="http://schemas.microsoft.com/office/drawing/2014/main" id="{24E27160-B572-49D8-89AC-97FD8081FE84}"/>
              </a:ext>
            </a:extLst>
          </p:cNvPr>
          <p:cNvGraphicFramePr>
            <a:graphicFrameLocks noGrp="1"/>
          </p:cNvGraphicFramePr>
          <p:nvPr>
            <p:ph sz="quarter" idx="16"/>
            <p:extLst>
              <p:ext uri="{D42A27DB-BD31-4B8C-83A1-F6EECF244321}">
                <p14:modId xmlns:p14="http://schemas.microsoft.com/office/powerpoint/2010/main" val="117691554"/>
              </p:ext>
            </p:extLst>
          </p:nvPr>
        </p:nvGraphicFramePr>
        <p:xfrm>
          <a:off x="4864517" y="1800851"/>
          <a:ext cx="6353175" cy="4088883"/>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2">
            <a:extLst>
              <a:ext uri="{FF2B5EF4-FFF2-40B4-BE49-F238E27FC236}">
                <a16:creationId xmlns:a16="http://schemas.microsoft.com/office/drawing/2014/main" id="{B6E8CC1C-8006-0338-9C0C-A14BD9A771FC}"/>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20</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E56EFB5-7AF5-460A-A417-DBC5C4F18A11}"/>
              </a:ext>
            </a:extLst>
          </p:cNvPr>
          <p:cNvSpPr/>
          <p:nvPr/>
        </p:nvSpPr>
        <p:spPr>
          <a:xfrm>
            <a:off x="105103" y="6138041"/>
            <a:ext cx="442059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2314083D-1BF5-4506-895A-EB68B576C4D6}"/>
              </a:ext>
            </a:extLst>
          </p:cNvPr>
          <p:cNvSpPr txBox="1">
            <a:spLocks/>
          </p:cNvSpPr>
          <p:nvPr/>
        </p:nvSpPr>
        <p:spPr>
          <a:xfrm>
            <a:off x="4525702" y="6314447"/>
            <a:ext cx="5312780"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sp>
        <p:nvSpPr>
          <p:cNvPr id="14" name="Rectangle: Rounded Corners 13">
            <a:extLst>
              <a:ext uri="{FF2B5EF4-FFF2-40B4-BE49-F238E27FC236}">
                <a16:creationId xmlns:a16="http://schemas.microsoft.com/office/drawing/2014/main" id="{E3FFCF17-7FA9-48A4-B9E4-F589C11D44F0}"/>
              </a:ext>
            </a:extLst>
          </p:cNvPr>
          <p:cNvSpPr/>
          <p:nvPr/>
        </p:nvSpPr>
        <p:spPr>
          <a:xfrm>
            <a:off x="1147507" y="4057606"/>
            <a:ext cx="2362967" cy="1444139"/>
          </a:xfrm>
          <a:prstGeom prst="roundRect">
            <a:avLst/>
          </a:prstGeom>
          <a:solidFill>
            <a:srgbClr val="FBB0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58.3*</a:t>
            </a:r>
          </a:p>
          <a:p>
            <a:pPr algn="ctr"/>
            <a:r>
              <a:rPr lang="en-US" sz="3600" dirty="0">
                <a:latin typeface="Times New Roman" panose="02020603050405020304" pitchFamily="18" charset="0"/>
                <a:cs typeface="Times New Roman" panose="02020603050405020304" pitchFamily="18" charset="0"/>
              </a:rPr>
              <a:t>(public)</a:t>
            </a:r>
          </a:p>
        </p:txBody>
      </p:sp>
      <p:sp>
        <p:nvSpPr>
          <p:cNvPr id="15" name="Rectangle: Rounded Corners 14">
            <a:extLst>
              <a:ext uri="{FF2B5EF4-FFF2-40B4-BE49-F238E27FC236}">
                <a16:creationId xmlns:a16="http://schemas.microsoft.com/office/drawing/2014/main" id="{96B42E31-421E-49E2-AB52-BE9A6F393AE0}"/>
              </a:ext>
            </a:extLst>
          </p:cNvPr>
          <p:cNvSpPr/>
          <p:nvPr/>
        </p:nvSpPr>
        <p:spPr>
          <a:xfrm>
            <a:off x="1173122" y="1775382"/>
            <a:ext cx="2311735" cy="1489040"/>
          </a:xfrm>
          <a:prstGeom prst="roundRect">
            <a:avLst/>
          </a:prstGeom>
          <a:solidFill>
            <a:srgbClr val="576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bg1">
                    <a:lumMod val="95000"/>
                  </a:schemeClr>
                </a:solidFill>
                <a:latin typeface="Times New Roman" panose="02020603050405020304" pitchFamily="18" charset="0"/>
                <a:cs typeface="Times New Roman" panose="02020603050405020304" pitchFamily="18" charset="0"/>
              </a:rPr>
              <a:t>54.5</a:t>
            </a:r>
          </a:p>
          <a:p>
            <a:pPr algn="ctr"/>
            <a:r>
              <a:rPr lang="en-US" sz="3600" dirty="0">
                <a:ln w="0"/>
                <a:solidFill>
                  <a:schemeClr val="bg1">
                    <a:lumMod val="95000"/>
                  </a:schemeClr>
                </a:solidFill>
                <a:latin typeface="Times New Roman" panose="02020603050405020304" pitchFamily="18" charset="0"/>
                <a:cs typeface="Times New Roman" panose="02020603050405020304" pitchFamily="18" charset="0"/>
              </a:rPr>
              <a:t>(private)</a:t>
            </a:r>
            <a:endParaRPr lang="en-US" sz="2800" dirty="0">
              <a:ln w="0"/>
              <a:solidFill>
                <a:schemeClr val="bg1">
                  <a:lumMod val="95000"/>
                </a:schemeClr>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B8DB9FD7-9794-4090-B4B2-B44F98C6DDB7}"/>
              </a:ext>
            </a:extLst>
          </p:cNvPr>
          <p:cNvSpPr txBox="1"/>
          <p:nvPr/>
        </p:nvSpPr>
        <p:spPr>
          <a:xfrm>
            <a:off x="5462493" y="1385949"/>
            <a:ext cx="5974080" cy="338554"/>
          </a:xfrm>
          <a:prstGeom prst="rect">
            <a:avLst/>
          </a:prstGeom>
          <a:noFill/>
        </p:spPr>
        <p:txBody>
          <a:bodyPr wrap="square">
            <a:spAutoFit/>
          </a:bodyPr>
          <a:lstStyle/>
          <a:p>
            <a:pPr algn="ctr" rtl="0">
              <a:defRPr sz="1862" b="1" i="0" u="none" strike="noStrike" kern="1200" spc="0" baseline="0">
                <a:solidFill>
                  <a:prstClr val="black">
                    <a:lumMod val="65000"/>
                    <a:lumOff val="35000"/>
                  </a:prstClr>
                </a:solidFill>
                <a:latin typeface="Times New Roman" panose="02020603050405020304" pitchFamily="18" charset="0"/>
                <a:ea typeface="+mn-ea"/>
                <a:cs typeface="Times New Roman" panose="02020603050405020304" pitchFamily="18" charset="0"/>
              </a:defRPr>
            </a:pPr>
            <a:r>
              <a:rPr lang="en-US" sz="1600" b="1">
                <a:solidFill>
                  <a:schemeClr val="tx1">
                    <a:lumMod val="65000"/>
                    <a:lumOff val="35000"/>
                  </a:schemeClr>
                </a:solidFill>
              </a:rPr>
              <a:t>Percentage of time spent on various school-related tasks</a:t>
            </a:r>
          </a:p>
        </p:txBody>
      </p:sp>
      <p:sp>
        <p:nvSpPr>
          <p:cNvPr id="17" name="TextBox 16">
            <a:extLst>
              <a:ext uri="{FF2B5EF4-FFF2-40B4-BE49-F238E27FC236}">
                <a16:creationId xmlns:a16="http://schemas.microsoft.com/office/drawing/2014/main" id="{92646529-4111-403F-8AFD-ABE82511909F}"/>
              </a:ext>
            </a:extLst>
          </p:cNvPr>
          <p:cNvSpPr txBox="1"/>
          <p:nvPr/>
        </p:nvSpPr>
        <p:spPr>
          <a:xfrm>
            <a:off x="900296" y="3412460"/>
            <a:ext cx="3036625" cy="461665"/>
          </a:xfrm>
          <a:prstGeom prst="rect">
            <a:avLst/>
          </a:prstGeom>
          <a:noFill/>
        </p:spPr>
        <p:txBody>
          <a:bodyPr wrap="square">
            <a:spAutoFit/>
          </a:bodyPr>
          <a:lstStyle/>
          <a:p>
            <a:pPr algn="ctr" rtl="0">
              <a:defRPr sz="1862" b="1" i="0" u="none" strike="noStrike" kern="1200" spc="0" baseline="0">
                <a:solidFill>
                  <a:prstClr val="black">
                    <a:lumMod val="65000"/>
                    <a:lumOff val="35000"/>
                  </a:prstClr>
                </a:solidFill>
                <a:latin typeface="Times New Roman" panose="02020603050405020304" pitchFamily="18" charset="0"/>
                <a:ea typeface="+mn-ea"/>
                <a:cs typeface="Times New Roman" panose="02020603050405020304" pitchFamily="18" charset="0"/>
              </a:defRPr>
            </a:pPr>
            <a:r>
              <a:rPr lang="en-US" sz="2400" dirty="0">
                <a:solidFill>
                  <a:schemeClr val="tx1">
                    <a:lumMod val="65000"/>
                    <a:lumOff val="35000"/>
                  </a:schemeClr>
                </a:solidFill>
              </a:rPr>
              <a:t>Total hours worked</a:t>
            </a:r>
          </a:p>
        </p:txBody>
      </p:sp>
      <p:sp>
        <p:nvSpPr>
          <p:cNvPr id="4" name="TextBox 3">
            <a:extLst>
              <a:ext uri="{FF2B5EF4-FFF2-40B4-BE49-F238E27FC236}">
                <a16:creationId xmlns:a16="http://schemas.microsoft.com/office/drawing/2014/main" id="{1F5D8476-3D94-5734-7520-D7A1664DF07A}"/>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8" name="TextBox 7">
            <a:extLst>
              <a:ext uri="{FF2B5EF4-FFF2-40B4-BE49-F238E27FC236}">
                <a16:creationId xmlns:a16="http://schemas.microsoft.com/office/drawing/2014/main" id="{2D60F38C-5231-A0E6-88A1-2413C677007E}"/>
              </a:ext>
            </a:extLst>
          </p:cNvPr>
          <p:cNvSpPr txBox="1"/>
          <p:nvPr/>
        </p:nvSpPr>
        <p:spPr>
          <a:xfrm>
            <a:off x="8773610" y="6159023"/>
            <a:ext cx="2280214"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public</a:t>
            </a:r>
            <a:endParaRPr lang="en-US" dirty="0">
              <a:latin typeface="Times New Roman"/>
              <a:cs typeface="Times New Roman"/>
            </a:endParaRPr>
          </a:p>
        </p:txBody>
      </p:sp>
    </p:spTree>
    <p:extLst>
      <p:ext uri="{BB962C8B-B14F-4D97-AF65-F5344CB8AC3E}">
        <p14:creationId xmlns:p14="http://schemas.microsoft.com/office/powerpoint/2010/main" val="4291998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9">
            <a:extLst>
              <a:ext uri="{FF2B5EF4-FFF2-40B4-BE49-F238E27FC236}">
                <a16:creationId xmlns:a16="http://schemas.microsoft.com/office/drawing/2014/main" id="{13AC163A-F4D3-0B58-5D6C-7DB8ECE8D1FE}"/>
              </a:ext>
            </a:extLst>
          </p:cNvPr>
          <p:cNvSpPr>
            <a:spLocks noGrp="1"/>
          </p:cNvSpPr>
          <p:nvPr>
            <p:ph type="ctrTitle"/>
          </p:nvPr>
        </p:nvSpPr>
        <p:spPr>
          <a:xfrm>
            <a:off x="478097" y="411296"/>
            <a:ext cx="11472636" cy="609589"/>
          </a:xfrm>
        </p:spPr>
        <p:txBody>
          <a:bodyPr>
            <a:noAutofit/>
          </a:bodyPr>
          <a:lstStyle/>
          <a:p>
            <a:pPr algn="ctr"/>
            <a:r>
              <a:rPr lang="en-US" sz="3000" b="1" dirty="0"/>
              <a:t>Principals</a:t>
            </a:r>
            <a:r>
              <a:rPr lang="en-US" sz="3000" dirty="0"/>
              <a:t> Reporting Having </a:t>
            </a:r>
            <a:r>
              <a:rPr lang="en-US" sz="3000" b="1" dirty="0"/>
              <a:t>Major Influence O</a:t>
            </a:r>
            <a:r>
              <a:rPr lang="en-US" sz="3000" dirty="0"/>
              <a:t>ver Decisions About:</a:t>
            </a:r>
          </a:p>
        </p:txBody>
      </p:sp>
      <p:sp>
        <p:nvSpPr>
          <p:cNvPr id="2" name="Slide Number Placeholder 2">
            <a:extLst>
              <a:ext uri="{FF2B5EF4-FFF2-40B4-BE49-F238E27FC236}">
                <a16:creationId xmlns:a16="http://schemas.microsoft.com/office/drawing/2014/main" id="{42CEF949-6363-6EF2-D302-1AF32E772B3A}"/>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21</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97577BA-F4F1-4A9E-8164-2627B195E97E}"/>
              </a:ext>
            </a:extLst>
          </p:cNvPr>
          <p:cNvSpPr/>
          <p:nvPr/>
        </p:nvSpPr>
        <p:spPr>
          <a:xfrm>
            <a:off x="105103" y="6138041"/>
            <a:ext cx="430473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F7FD673F-D84D-49F5-A52F-72A9F7AA5D1F}"/>
              </a:ext>
            </a:extLst>
          </p:cNvPr>
          <p:cNvSpPr txBox="1">
            <a:spLocks/>
          </p:cNvSpPr>
          <p:nvPr/>
        </p:nvSpPr>
        <p:spPr>
          <a:xfrm>
            <a:off x="4575114" y="6314484"/>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graphicFrame>
        <p:nvGraphicFramePr>
          <p:cNvPr id="11" name="Table 4">
            <a:extLst>
              <a:ext uri="{FF2B5EF4-FFF2-40B4-BE49-F238E27FC236}">
                <a16:creationId xmlns:a16="http://schemas.microsoft.com/office/drawing/2014/main" id="{DFD24C28-C0A0-4DB1-B983-2F010C3F7C96}"/>
              </a:ext>
            </a:extLst>
          </p:cNvPr>
          <p:cNvGraphicFramePr>
            <a:graphicFrameLocks noGrp="1"/>
          </p:cNvGraphicFramePr>
          <p:nvPr>
            <p:extLst>
              <p:ext uri="{D42A27DB-BD31-4B8C-83A1-F6EECF244321}">
                <p14:modId xmlns:p14="http://schemas.microsoft.com/office/powerpoint/2010/main" val="1929419767"/>
              </p:ext>
            </p:extLst>
          </p:nvPr>
        </p:nvGraphicFramePr>
        <p:xfrm>
          <a:off x="323227" y="1031314"/>
          <a:ext cx="11471220" cy="4702020"/>
        </p:xfrm>
        <a:graphic>
          <a:graphicData uri="http://schemas.openxmlformats.org/drawingml/2006/table">
            <a:tbl>
              <a:tblPr firstRow="1" bandRow="1">
                <a:tableStyleId>{5C22544A-7EE6-4342-B048-85BDC9FD1C3A}</a:tableStyleId>
              </a:tblPr>
              <a:tblGrid>
                <a:gridCol w="2557228">
                  <a:extLst>
                    <a:ext uri="{9D8B030D-6E8A-4147-A177-3AD203B41FA5}">
                      <a16:colId xmlns:a16="http://schemas.microsoft.com/office/drawing/2014/main" val="2852817924"/>
                    </a:ext>
                  </a:extLst>
                </a:gridCol>
                <a:gridCol w="6546915">
                  <a:extLst>
                    <a:ext uri="{9D8B030D-6E8A-4147-A177-3AD203B41FA5}">
                      <a16:colId xmlns:a16="http://schemas.microsoft.com/office/drawing/2014/main" val="2373970538"/>
                    </a:ext>
                  </a:extLst>
                </a:gridCol>
                <a:gridCol w="2367077">
                  <a:extLst>
                    <a:ext uri="{9D8B030D-6E8A-4147-A177-3AD203B41FA5}">
                      <a16:colId xmlns:a16="http://schemas.microsoft.com/office/drawing/2014/main" val="180388307"/>
                    </a:ext>
                  </a:extLst>
                </a:gridCol>
              </a:tblGrid>
              <a:tr h="546293">
                <a:tc>
                  <a:txBody>
                    <a:bodyPr/>
                    <a:lstStyle/>
                    <a:p>
                      <a:pPr algn="ctr"/>
                      <a:r>
                        <a:rPr lang="en-US" sz="2800" dirty="0">
                          <a:solidFill>
                            <a:schemeClr val="bg1">
                              <a:lumMod val="95000"/>
                            </a:schemeClr>
                          </a:solidFill>
                          <a:latin typeface="Times New Roman"/>
                          <a:cs typeface="Times New Roman"/>
                        </a:rPr>
                        <a:t>Private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6F7F"/>
                    </a:solidFill>
                  </a:tcPr>
                </a:tc>
                <a:tc>
                  <a:txBody>
                    <a:bodyPr/>
                    <a:lstStyle/>
                    <a:p>
                      <a:pPr algn="ctr"/>
                      <a:endParaRPr 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dirty="0">
                          <a:solidFill>
                            <a:schemeClr val="tx1"/>
                          </a:solidFill>
                          <a:latin typeface="Times New Roman"/>
                          <a:cs typeface="Times New Roman"/>
                        </a:rPr>
                        <a:t>Public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B03B"/>
                    </a:solidFill>
                  </a:tcPr>
                </a:tc>
                <a:extLst>
                  <a:ext uri="{0D108BD9-81ED-4DB2-BD59-A6C34878D82A}">
                    <a16:rowId xmlns:a16="http://schemas.microsoft.com/office/drawing/2014/main" val="2044006146"/>
                  </a:ext>
                </a:extLst>
              </a:tr>
              <a:tr h="546293">
                <a:tc>
                  <a:txBody>
                    <a:bodyPr/>
                    <a:lstStyle/>
                    <a:p>
                      <a:pPr algn="ctr"/>
                      <a:r>
                        <a:rPr lang="en-US" sz="2800" b="1" dirty="0">
                          <a:solidFill>
                            <a:schemeClr val="bg1">
                              <a:lumMod val="95000"/>
                            </a:schemeClr>
                          </a:solidFill>
                          <a:latin typeface="Times New Roman"/>
                          <a:cs typeface="Times New Roman"/>
                        </a:rPr>
                        <a:t>83.2%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6F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1"/>
                          </a:solidFill>
                          <a:latin typeface="Times New Roman"/>
                          <a:cs typeface="Times New Roman"/>
                        </a:rPr>
                        <a:t>Evaluating teachers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dirty="0">
                          <a:solidFill>
                            <a:schemeClr val="tx1"/>
                          </a:solidFill>
                          <a:latin typeface="Times New Roman"/>
                          <a:cs typeface="Times New Roman"/>
                        </a:rPr>
                        <a:t>92.9%*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B03B"/>
                    </a:solidFill>
                  </a:tcPr>
                </a:tc>
                <a:extLst>
                  <a:ext uri="{0D108BD9-81ED-4DB2-BD59-A6C34878D82A}">
                    <a16:rowId xmlns:a16="http://schemas.microsoft.com/office/drawing/2014/main" val="2841499530"/>
                  </a:ext>
                </a:extLst>
              </a:tr>
              <a:tr h="546293">
                <a:tc>
                  <a:txBody>
                    <a:bodyPr/>
                    <a:lstStyle/>
                    <a:p>
                      <a:pPr algn="ctr"/>
                      <a:r>
                        <a:rPr lang="en-US" sz="2800" b="1" dirty="0">
                          <a:solidFill>
                            <a:schemeClr val="bg1">
                              <a:lumMod val="95000"/>
                            </a:schemeClr>
                          </a:solidFill>
                          <a:latin typeface="Times New Roman"/>
                          <a:cs typeface="Times New Roman"/>
                        </a:rPr>
                        <a:t>85.8%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6F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1"/>
                          </a:solidFill>
                          <a:latin typeface="Times New Roman"/>
                          <a:cs typeface="Times New Roman"/>
                        </a:rPr>
                        <a:t>Hiring new full-time teachers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dirty="0">
                          <a:solidFill>
                            <a:schemeClr val="tx1"/>
                          </a:solidFill>
                          <a:latin typeface="Times New Roman"/>
                          <a:cs typeface="Times New Roman"/>
                        </a:rPr>
                        <a:t>89.4%*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B03B"/>
                    </a:solidFill>
                  </a:tcPr>
                </a:tc>
                <a:extLst>
                  <a:ext uri="{0D108BD9-81ED-4DB2-BD59-A6C34878D82A}">
                    <a16:rowId xmlns:a16="http://schemas.microsoft.com/office/drawing/2014/main" val="397920887"/>
                  </a:ext>
                </a:extLst>
              </a:tr>
              <a:tr h="712131">
                <a:tc>
                  <a:txBody>
                    <a:bodyPr/>
                    <a:lstStyle/>
                    <a:p>
                      <a:pPr algn="ctr"/>
                      <a:r>
                        <a:rPr lang="en-US" sz="2800" b="1" dirty="0">
                          <a:solidFill>
                            <a:schemeClr val="bg1">
                              <a:lumMod val="95000"/>
                            </a:schemeClr>
                          </a:solidFill>
                          <a:latin typeface="Times New Roman"/>
                          <a:cs typeface="Times New Roman"/>
                        </a:rPr>
                        <a:t>77.9%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a:cs typeface="Times New Roman"/>
                        </a:rPr>
                        <a:t>Determining the content of in-service professional development programs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a:cs typeface="Times New Roman"/>
                        </a:rPr>
                        <a:t>63.6%*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167436504"/>
                  </a:ext>
                </a:extLst>
              </a:tr>
              <a:tr h="546293">
                <a:tc>
                  <a:txBody>
                    <a:bodyPr/>
                    <a:lstStyle/>
                    <a:p>
                      <a:pPr algn="ctr"/>
                      <a:r>
                        <a:rPr lang="en-US" sz="2800" b="1" dirty="0">
                          <a:solidFill>
                            <a:schemeClr val="bg1">
                              <a:lumMod val="95000"/>
                            </a:schemeClr>
                          </a:solidFill>
                          <a:latin typeface="Times New Roman"/>
                          <a:cs typeface="Times New Roman"/>
                        </a:rPr>
                        <a:t>77.0%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a:cs typeface="Times New Roman"/>
                        </a:rPr>
                        <a:t>Setting discipline policy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a:cs typeface="Times New Roman"/>
                        </a:rPr>
                        <a:t>60.2%*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2609888456"/>
                  </a:ext>
                </a:extLst>
              </a:tr>
              <a:tr h="712131">
                <a:tc>
                  <a:txBody>
                    <a:bodyPr/>
                    <a:lstStyle/>
                    <a:p>
                      <a:pPr algn="ctr"/>
                      <a:r>
                        <a:rPr lang="en-US" sz="2800" b="1" dirty="0">
                          <a:solidFill>
                            <a:schemeClr val="bg1">
                              <a:lumMod val="95000"/>
                            </a:schemeClr>
                          </a:solidFill>
                          <a:latin typeface="Times New Roman"/>
                          <a:cs typeface="Times New Roman"/>
                        </a:rPr>
                        <a:t>71.5%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1"/>
                          </a:solidFill>
                          <a:latin typeface="Times New Roman"/>
                          <a:cs typeface="Times New Roman"/>
                        </a:rPr>
                        <a:t>Setting performance standards for students at their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a:cs typeface="Times New Roman"/>
                        </a:rPr>
                        <a:t>58.7%*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913881311"/>
                  </a:ext>
                </a:extLst>
              </a:tr>
              <a:tr h="546293">
                <a:tc>
                  <a:txBody>
                    <a:bodyPr/>
                    <a:lstStyle/>
                    <a:p>
                      <a:pPr algn="ctr"/>
                      <a:r>
                        <a:rPr lang="en-US" sz="2800" b="1" dirty="0">
                          <a:solidFill>
                            <a:schemeClr val="bg1">
                              <a:lumMod val="95000"/>
                            </a:schemeClr>
                          </a:solidFill>
                          <a:latin typeface="Times New Roman"/>
                          <a:cs typeface="Times New Roman"/>
                        </a:rPr>
                        <a:t>58.9%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a:cs typeface="Times New Roman"/>
                        </a:rPr>
                        <a:t>Deciding how the school budget will be spent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a:cs typeface="Times New Roman"/>
                        </a:rPr>
                        <a:t>57.6%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2947713692"/>
                  </a:ext>
                </a:extLst>
              </a:tr>
              <a:tr h="546293">
                <a:tc>
                  <a:txBody>
                    <a:bodyPr/>
                    <a:lstStyle/>
                    <a:p>
                      <a:pPr algn="ctr"/>
                      <a:r>
                        <a:rPr lang="en-US" sz="2800" b="1" dirty="0">
                          <a:solidFill>
                            <a:schemeClr val="bg1">
                              <a:lumMod val="95000"/>
                            </a:schemeClr>
                          </a:solidFill>
                          <a:latin typeface="Times New Roman"/>
                          <a:cs typeface="Times New Roman"/>
                        </a:rPr>
                        <a:t>65.3%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a:solidFill>
                            <a:schemeClr val="tx1"/>
                          </a:solidFill>
                          <a:latin typeface="Times New Roman"/>
                          <a:cs typeface="Times New Roman"/>
                        </a:rPr>
                        <a:t>Establishing curriculum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a:cs typeface="Times New Roman"/>
                        </a:rPr>
                        <a:t>35.0%*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459756653"/>
                  </a:ext>
                </a:extLst>
              </a:tr>
            </a:tbl>
          </a:graphicData>
        </a:graphic>
      </p:graphicFrame>
      <p:sp>
        <p:nvSpPr>
          <p:cNvPr id="9" name="TextBox 8">
            <a:extLst>
              <a:ext uri="{FF2B5EF4-FFF2-40B4-BE49-F238E27FC236}">
                <a16:creationId xmlns:a16="http://schemas.microsoft.com/office/drawing/2014/main" id="{AF58D827-6658-4CD8-95DB-4CEFA6D638B9}"/>
              </a:ext>
            </a:extLst>
          </p:cNvPr>
          <p:cNvSpPr txBox="1"/>
          <p:nvPr/>
        </p:nvSpPr>
        <p:spPr>
          <a:xfrm>
            <a:off x="323227" y="5680244"/>
            <a:ext cx="11545545" cy="461665"/>
          </a:xfrm>
          <a:prstGeom prst="rect">
            <a:avLst/>
          </a:prstGeom>
          <a:noFill/>
        </p:spPr>
        <p:txBody>
          <a:bodyPr wrap="square" lIns="91440" tIns="45720" rIns="91440" bIns="45720" anchor="t">
            <a:spAutoFit/>
          </a:bodyPr>
          <a:lstStyle/>
          <a:p>
            <a:r>
              <a:rPr lang="en-US" sz="1200" dirty="0">
                <a:solidFill>
                  <a:srgbClr val="576F7F"/>
                </a:solidFill>
                <a:latin typeface="Times New Roman"/>
                <a:cs typeface="Times New Roman"/>
              </a:rPr>
              <a:t>NOTE: response</a:t>
            </a:r>
            <a:r>
              <a:rPr lang="en-US" sz="1200" b="0" i="0" u="none" strike="noStrike" baseline="0" dirty="0">
                <a:solidFill>
                  <a:srgbClr val="576F7F"/>
                </a:solidFill>
                <a:latin typeface="Times New Roman"/>
                <a:cs typeface="Times New Roman"/>
              </a:rPr>
              <a:t> options included “no influence,” “minor influence,” “moderate influence,” “major influence,” and “not applicable.”</a:t>
            </a:r>
            <a:r>
              <a:rPr lang="en-US" sz="1200" dirty="0">
                <a:solidFill>
                  <a:srgbClr val="576F7F"/>
                </a:solidFill>
                <a:latin typeface="Times New Roman"/>
                <a:cs typeface="Times New Roman"/>
              </a:rPr>
              <a:t> Data for principals</a:t>
            </a:r>
            <a:r>
              <a:rPr lang="en-US" sz="1200" b="0" i="0" u="none" strike="noStrike" baseline="0" dirty="0">
                <a:solidFill>
                  <a:srgbClr val="576F7F"/>
                </a:solidFill>
                <a:latin typeface="Times New Roman"/>
                <a:cs typeface="Times New Roman"/>
              </a:rPr>
              <a:t> who reported “not applicable” are excluded from the </a:t>
            </a:r>
            <a:r>
              <a:rPr lang="en-US" sz="1200" dirty="0">
                <a:solidFill>
                  <a:srgbClr val="576F7F"/>
                </a:solidFill>
                <a:latin typeface="Times New Roman"/>
                <a:cs typeface="Times New Roman"/>
              </a:rPr>
              <a:t>estimates</a:t>
            </a:r>
            <a:r>
              <a:rPr lang="en-US" sz="1200" b="0" i="0" u="none" strike="noStrike" baseline="0" dirty="0">
                <a:solidFill>
                  <a:srgbClr val="576F7F"/>
                </a:solidFill>
                <a:latin typeface="Times New Roman"/>
                <a:cs typeface="Times New Roman"/>
              </a:rPr>
              <a:t>.</a:t>
            </a:r>
          </a:p>
        </p:txBody>
      </p:sp>
      <p:sp>
        <p:nvSpPr>
          <p:cNvPr id="8" name="TextBox 7">
            <a:extLst>
              <a:ext uri="{FF2B5EF4-FFF2-40B4-BE49-F238E27FC236}">
                <a16:creationId xmlns:a16="http://schemas.microsoft.com/office/drawing/2014/main" id="{FC6BAFC5-F114-4085-81A5-1F7C37AE40BD}"/>
              </a:ext>
            </a:extLst>
          </p:cNvPr>
          <p:cNvSpPr txBox="1"/>
          <p:nvPr/>
        </p:nvSpPr>
        <p:spPr>
          <a:xfrm>
            <a:off x="8773610" y="6159023"/>
            <a:ext cx="2280214"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private</a:t>
            </a:r>
            <a:endParaRPr lang="en-US" dirty="0">
              <a:latin typeface="Times New Roman"/>
              <a:cs typeface="Times New Roman"/>
            </a:endParaRPr>
          </a:p>
        </p:txBody>
      </p:sp>
      <p:sp>
        <p:nvSpPr>
          <p:cNvPr id="4" name="TextBox 3">
            <a:extLst>
              <a:ext uri="{FF2B5EF4-FFF2-40B4-BE49-F238E27FC236}">
                <a16:creationId xmlns:a16="http://schemas.microsoft.com/office/drawing/2014/main" id="{75684422-3B12-55DA-1D0A-23B2385AF865}"/>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527712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A6219E0-7D6E-1B66-5EB2-5DCD9FE333B9}"/>
              </a:ext>
            </a:extLst>
          </p:cNvPr>
          <p:cNvSpPr>
            <a:spLocks noGrp="1"/>
          </p:cNvSpPr>
          <p:nvPr>
            <p:ph type="ctrTitle"/>
          </p:nvPr>
        </p:nvSpPr>
        <p:spPr>
          <a:xfrm>
            <a:off x="790285" y="518280"/>
            <a:ext cx="11047561" cy="609589"/>
          </a:xfrm>
        </p:spPr>
        <p:txBody>
          <a:bodyPr>
            <a:noAutofit/>
          </a:bodyPr>
          <a:lstStyle/>
          <a:p>
            <a:r>
              <a:rPr lang="en-US" sz="3000" dirty="0"/>
              <a:t>Full-Time Teachers Spent 52 Hours Working During a Typical Week</a:t>
            </a:r>
          </a:p>
        </p:txBody>
      </p:sp>
      <p:sp>
        <p:nvSpPr>
          <p:cNvPr id="3" name="Slide Number Placeholder 2">
            <a:extLst>
              <a:ext uri="{FF2B5EF4-FFF2-40B4-BE49-F238E27FC236}">
                <a16:creationId xmlns:a16="http://schemas.microsoft.com/office/drawing/2014/main" id="{276BC608-5E32-40EF-BEE8-A61EA19CFC78}"/>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22</a:t>
            </a:fld>
            <a:endParaRPr lang="uk-UA" sz="107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D5167CE3-D0DA-4541-8C02-52C16450AAD3}"/>
              </a:ext>
            </a:extLst>
          </p:cNvPr>
          <p:cNvSpPr txBox="1"/>
          <p:nvPr/>
        </p:nvSpPr>
        <p:spPr>
          <a:xfrm>
            <a:off x="10373481" y="5747550"/>
            <a:ext cx="473034" cy="215444"/>
          </a:xfrm>
          <a:prstGeom prst="rect">
            <a:avLst/>
          </a:prstGeom>
          <a:noFill/>
        </p:spPr>
        <p:txBody>
          <a:bodyPr wrap="square">
            <a:spAutoFit/>
          </a:bodyPr>
          <a:lstStyle/>
          <a:p>
            <a:r>
              <a:rPr lang="en-US" sz="800" i="1">
                <a:solidFill>
                  <a:schemeClr val="bg1"/>
                </a:solidFill>
                <a:latin typeface="Arial" panose="020B0604020202020204" pitchFamily="34" charset="0"/>
                <a:ea typeface="Times New Roman" panose="02020603050405020304" pitchFamily="18" charset="0"/>
                <a:cs typeface="Arial" panose="020B0604020202020204" pitchFamily="34" charset="0"/>
              </a:rPr>
              <a:t>!!</a:t>
            </a:r>
            <a:endParaRPr lang="en-US" sz="800">
              <a:solidFill>
                <a:schemeClr val="bg1"/>
              </a:solidFill>
            </a:endParaRPr>
          </a:p>
        </p:txBody>
      </p:sp>
      <p:sp>
        <p:nvSpPr>
          <p:cNvPr id="15" name="Text Placeholder 3">
            <a:extLst>
              <a:ext uri="{FF2B5EF4-FFF2-40B4-BE49-F238E27FC236}">
                <a16:creationId xmlns:a16="http://schemas.microsoft.com/office/drawing/2014/main" id="{2ECABAF2-ADE1-443C-A2F2-5A9FF506214D}"/>
              </a:ext>
            </a:extLst>
          </p:cNvPr>
          <p:cNvSpPr txBox="1">
            <a:spLocks/>
          </p:cNvSpPr>
          <p:nvPr/>
        </p:nvSpPr>
        <p:spPr>
          <a:xfrm>
            <a:off x="4766896" y="6329288"/>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sp>
        <p:nvSpPr>
          <p:cNvPr id="9" name="Rectangle 8">
            <a:extLst>
              <a:ext uri="{FF2B5EF4-FFF2-40B4-BE49-F238E27FC236}">
                <a16:creationId xmlns:a16="http://schemas.microsoft.com/office/drawing/2014/main" id="{979935E5-77F7-40E4-80C3-1D3B290304A1}"/>
              </a:ext>
            </a:extLst>
          </p:cNvPr>
          <p:cNvSpPr/>
          <p:nvPr/>
        </p:nvSpPr>
        <p:spPr>
          <a:xfrm>
            <a:off x="105103" y="6138041"/>
            <a:ext cx="4451568"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Content Placeholder 8">
            <a:extLst>
              <a:ext uri="{FF2B5EF4-FFF2-40B4-BE49-F238E27FC236}">
                <a16:creationId xmlns:a16="http://schemas.microsoft.com/office/drawing/2014/main" id="{319433FC-753F-4031-B5F0-459C6DEE0E69}"/>
              </a:ext>
            </a:extLst>
          </p:cNvPr>
          <p:cNvGraphicFramePr>
            <a:graphicFrameLocks/>
          </p:cNvGraphicFramePr>
          <p:nvPr>
            <p:extLst>
              <p:ext uri="{D42A27DB-BD31-4B8C-83A1-F6EECF244321}">
                <p14:modId xmlns:p14="http://schemas.microsoft.com/office/powerpoint/2010/main" val="2977394456"/>
              </p:ext>
            </p:extLst>
          </p:nvPr>
        </p:nvGraphicFramePr>
        <p:xfrm>
          <a:off x="1179871" y="922564"/>
          <a:ext cx="10732359" cy="4697493"/>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29A6E6AE-680D-4BFC-9214-E47C1FEC49B9}"/>
              </a:ext>
            </a:extLst>
          </p:cNvPr>
          <p:cNvSpPr txBox="1"/>
          <p:nvPr/>
        </p:nvSpPr>
        <p:spPr>
          <a:xfrm>
            <a:off x="335009" y="5326632"/>
            <a:ext cx="11366996" cy="946926"/>
          </a:xfrm>
          <a:prstGeom prst="rect">
            <a:avLst/>
          </a:prstGeom>
          <a:noFill/>
        </p:spPr>
        <p:txBody>
          <a:bodyPr wrap="square" lIns="91440" tIns="45720" rIns="91440" bIns="45720" anchor="t">
            <a:spAutoFit/>
          </a:bodyPr>
          <a:lstStyle/>
          <a:p>
            <a:r>
              <a:rPr lang="en-US" sz="1100" dirty="0">
                <a:solidFill>
                  <a:srgbClr val="576F7F"/>
                </a:solidFill>
                <a:latin typeface="Times New Roman"/>
                <a:cs typeface="Times New Roman"/>
              </a:rPr>
              <a:t>NOTE: refers </a:t>
            </a:r>
            <a:r>
              <a:rPr kumimoji="0" lang="en-US" sz="1100" b="0" i="0" u="none" strike="noStrike" kern="1200" cap="none" spc="0" normalizeH="0" baseline="0" noProof="0" dirty="0">
                <a:ln>
                  <a:noFill/>
                </a:ln>
                <a:solidFill>
                  <a:srgbClr val="576F7F"/>
                </a:solidFill>
                <a:effectLst/>
                <a:uLnTx/>
                <a:uFillTx/>
                <a:latin typeface="Times New Roman"/>
                <a:cs typeface="Times New Roman"/>
              </a:rPr>
              <a:t>to a </a:t>
            </a:r>
            <a:r>
              <a:rPr lang="en-US" sz="1100" kern="1200" dirty="0">
                <a:solidFill>
                  <a:srgbClr val="576F7F"/>
                </a:solidFill>
                <a:effectLst/>
                <a:latin typeface="Times New Roman"/>
                <a:cs typeface="Times New Roman"/>
              </a:rPr>
              <a:t>r</a:t>
            </a:r>
            <a:r>
              <a:rPr lang="en-US" sz="1100" kern="1200" dirty="0">
                <a:solidFill>
                  <a:srgbClr val="576F7F"/>
                </a:solidFill>
                <a:effectLst/>
                <a:latin typeface="Times New Roman"/>
                <a:ea typeface="Times New Roman" panose="02020603050405020304" pitchFamily="18" charset="0"/>
                <a:cs typeface="Times New Roman"/>
              </a:rPr>
              <a:t>egular full-time teacher, whose primary position in a school is not an itinerant teacher, a long-term substitute, a short-term substitute, a student teacher, a teacher aide, an administrator, a library media specialist or librarian, another type of professional staff (e.g., counselor, curriculum coordinator, social worker) or support staff (e.g., secretary), or part-time teacher.</a:t>
            </a:r>
            <a:r>
              <a:rPr lang="en-US" sz="1100" dirty="0">
                <a:solidFill>
                  <a:srgbClr val="576F7F"/>
                </a:solidFill>
                <a:latin typeface="Times New Roman"/>
                <a:ea typeface="Times New Roman" panose="02020603050405020304" pitchFamily="18" charset="0"/>
                <a:cs typeface="Times New Roman"/>
              </a:rPr>
              <a:t> </a:t>
            </a:r>
            <a:endParaRPr lang="en-US" sz="1100" dirty="0">
              <a:solidFill>
                <a:srgbClr val="576F7F"/>
              </a:solidFill>
              <a:effectLst/>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endParaRPr>
          </a:p>
        </p:txBody>
      </p:sp>
      <p:sp>
        <p:nvSpPr>
          <p:cNvPr id="13" name="TextBox 12">
            <a:extLst>
              <a:ext uri="{FF2B5EF4-FFF2-40B4-BE49-F238E27FC236}">
                <a16:creationId xmlns:a16="http://schemas.microsoft.com/office/drawing/2014/main" id="{C707FD19-E043-4F0D-9C48-1FF56E482B76}"/>
              </a:ext>
            </a:extLst>
          </p:cNvPr>
          <p:cNvSpPr txBox="1"/>
          <p:nvPr/>
        </p:nvSpPr>
        <p:spPr>
          <a:xfrm>
            <a:off x="8877781" y="6286500"/>
            <a:ext cx="2291789"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public</a:t>
            </a:r>
            <a:endParaRPr lang="en-US" sz="1200" dirty="0">
              <a:latin typeface="Times New Roman"/>
              <a:cs typeface="Times New Roman"/>
            </a:endParaRPr>
          </a:p>
        </p:txBody>
      </p:sp>
      <p:sp>
        <p:nvSpPr>
          <p:cNvPr id="2" name="TextBox 1">
            <a:extLst>
              <a:ext uri="{FF2B5EF4-FFF2-40B4-BE49-F238E27FC236}">
                <a16:creationId xmlns:a16="http://schemas.microsoft.com/office/drawing/2014/main" id="{3407887A-FFA7-924E-BD71-7A2F4E44E637}"/>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510140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669B2ED1-6C30-4753-4421-1C40BAC8F16B}"/>
              </a:ext>
            </a:extLst>
          </p:cNvPr>
          <p:cNvSpPr>
            <a:spLocks noGrp="1"/>
          </p:cNvSpPr>
          <p:nvPr>
            <p:ph type="ctrTitle"/>
          </p:nvPr>
        </p:nvSpPr>
        <p:spPr>
          <a:xfrm>
            <a:off x="398583" y="406393"/>
            <a:ext cx="11047561" cy="609589"/>
          </a:xfrm>
        </p:spPr>
        <p:txBody>
          <a:bodyPr>
            <a:normAutofit/>
          </a:bodyPr>
          <a:lstStyle/>
          <a:p>
            <a:r>
              <a:rPr lang="en-US" sz="3400" dirty="0"/>
              <a:t>Teachers’ Income</a:t>
            </a:r>
          </a:p>
        </p:txBody>
      </p:sp>
      <p:graphicFrame>
        <p:nvGraphicFramePr>
          <p:cNvPr id="7" name="Content Placeholder 6">
            <a:extLst>
              <a:ext uri="{FF2B5EF4-FFF2-40B4-BE49-F238E27FC236}">
                <a16:creationId xmlns:a16="http://schemas.microsoft.com/office/drawing/2014/main" id="{24E27160-B572-49D8-89AC-97FD8081FE84}"/>
              </a:ext>
            </a:extLst>
          </p:cNvPr>
          <p:cNvGraphicFramePr>
            <a:graphicFrameLocks noGrp="1"/>
          </p:cNvGraphicFramePr>
          <p:nvPr>
            <p:ph sz="quarter" idx="16"/>
            <p:extLst>
              <p:ext uri="{D42A27DB-BD31-4B8C-83A1-F6EECF244321}">
                <p14:modId xmlns:p14="http://schemas.microsoft.com/office/powerpoint/2010/main" val="3502440747"/>
              </p:ext>
            </p:extLst>
          </p:nvPr>
        </p:nvGraphicFramePr>
        <p:xfrm>
          <a:off x="5443099" y="1634453"/>
          <a:ext cx="6510382" cy="4196782"/>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2">
            <a:extLst>
              <a:ext uri="{FF2B5EF4-FFF2-40B4-BE49-F238E27FC236}">
                <a16:creationId xmlns:a16="http://schemas.microsoft.com/office/drawing/2014/main" id="{42CEF949-6363-6EF2-D302-1AF32E772B3A}"/>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23</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97577BA-F4F1-4A9E-8164-2627B195E97E}"/>
              </a:ext>
            </a:extLst>
          </p:cNvPr>
          <p:cNvSpPr/>
          <p:nvPr/>
        </p:nvSpPr>
        <p:spPr>
          <a:xfrm>
            <a:off x="105103" y="6138041"/>
            <a:ext cx="4432485"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F7FD673F-D84D-49F5-A52F-72A9F7AA5D1F}"/>
              </a:ext>
            </a:extLst>
          </p:cNvPr>
          <p:cNvSpPr txBox="1">
            <a:spLocks/>
          </p:cNvSpPr>
          <p:nvPr/>
        </p:nvSpPr>
        <p:spPr>
          <a:xfrm>
            <a:off x="4538220" y="6308410"/>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sp>
        <p:nvSpPr>
          <p:cNvPr id="17" name="TextBox 16">
            <a:extLst>
              <a:ext uri="{FF2B5EF4-FFF2-40B4-BE49-F238E27FC236}">
                <a16:creationId xmlns:a16="http://schemas.microsoft.com/office/drawing/2014/main" id="{BCAF6AD8-140E-405E-A96C-EF91CBF80390}"/>
              </a:ext>
            </a:extLst>
          </p:cNvPr>
          <p:cNvSpPr txBox="1"/>
          <p:nvPr/>
        </p:nvSpPr>
        <p:spPr>
          <a:xfrm>
            <a:off x="277712" y="5430155"/>
            <a:ext cx="6137837" cy="707886"/>
          </a:xfrm>
          <a:prstGeom prst="rect">
            <a:avLst/>
          </a:prstGeom>
          <a:noFill/>
        </p:spPr>
        <p:txBody>
          <a:bodyPr wrap="square" lIns="91440" tIns="45720" rIns="91440" bIns="45720" anchor="t">
            <a:spAutoFit/>
          </a:bodyPr>
          <a:lstStyle/>
          <a:p>
            <a:r>
              <a:rPr lang="en-US" sz="1000">
                <a:solidFill>
                  <a:srgbClr val="576F7F"/>
                </a:solidFill>
                <a:latin typeface="Times New Roman"/>
                <a:cs typeface="Times New Roman"/>
              </a:rPr>
              <a:t>NOTE: refers </a:t>
            </a:r>
            <a:r>
              <a:rPr kumimoji="0" lang="en-US" sz="1000" b="0" i="0" u="none" strike="noStrike" kern="1200" cap="none" spc="0" normalizeH="0" baseline="0" noProof="0">
                <a:ln>
                  <a:noFill/>
                </a:ln>
                <a:solidFill>
                  <a:srgbClr val="576F7F"/>
                </a:solidFill>
                <a:effectLst/>
                <a:uLnTx/>
                <a:uFillTx/>
                <a:latin typeface="Times New Roman"/>
                <a:cs typeface="Times New Roman"/>
              </a:rPr>
              <a:t>to a </a:t>
            </a:r>
            <a:r>
              <a:rPr lang="en-US" sz="1000" kern="1200">
                <a:solidFill>
                  <a:srgbClr val="576F7F"/>
                </a:solidFill>
                <a:effectLst/>
                <a:latin typeface="Times New Roman"/>
                <a:cs typeface="Times New Roman"/>
              </a:rPr>
              <a:t>r</a:t>
            </a:r>
            <a:r>
              <a:rPr lang="en-US" sz="1000" kern="1200">
                <a:solidFill>
                  <a:srgbClr val="576F7F"/>
                </a:solidFill>
                <a:effectLst/>
                <a:latin typeface="Times New Roman"/>
                <a:ea typeface="Times New Roman" panose="02020603050405020304" pitchFamily="18" charset="0"/>
                <a:cs typeface="Times New Roman"/>
              </a:rPr>
              <a:t>egular full-time teacher, whose primary position in a school is not an itinerant teacher, a long-term substitute, a short-term substitute, a student teacher, a teacher aide, an administrator, a library media specialist or librarian, another type of professional staff (e.g., counselor, curriculum coordinator, social worker) or support staff (e.g., secretary), or part-time teacher.</a:t>
            </a:r>
            <a:r>
              <a:rPr lang="en-US" sz="1000">
                <a:solidFill>
                  <a:srgbClr val="576F7F"/>
                </a:solidFill>
                <a:latin typeface="Times New Roman"/>
                <a:ea typeface="Times New Roman" panose="02020603050405020304" pitchFamily="18" charset="0"/>
                <a:cs typeface="Times New Roman"/>
              </a:rPr>
              <a:t> </a:t>
            </a:r>
            <a:endParaRPr lang="en-US" sz="1000">
              <a:solidFill>
                <a:srgbClr val="576F7F"/>
              </a:solidFill>
              <a:effectLst/>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04E35223-49E9-4EBE-81D8-A082253ED970}"/>
              </a:ext>
            </a:extLst>
          </p:cNvPr>
          <p:cNvSpPr txBox="1"/>
          <p:nvPr/>
        </p:nvSpPr>
        <p:spPr>
          <a:xfrm>
            <a:off x="6652447" y="949775"/>
            <a:ext cx="3842282" cy="584775"/>
          </a:xfrm>
          <a:prstGeom prst="rect">
            <a:avLst/>
          </a:prstGeom>
          <a:noFill/>
        </p:spPr>
        <p:txBody>
          <a:bodyPr wrap="square">
            <a:spAutoFit/>
          </a:bodyPr>
          <a:lstStyle/>
          <a:p>
            <a:pPr algn="ctr" rtl="0">
              <a:defRPr sz="1862" b="1" i="0" u="none" strike="noStrike" kern="1200" spc="0" baseline="0">
                <a:solidFill>
                  <a:prstClr val="black">
                    <a:lumMod val="65000"/>
                    <a:lumOff val="35000"/>
                  </a:prstClr>
                </a:solidFill>
                <a:latin typeface="Times New Roman" panose="02020603050405020304" pitchFamily="18" charset="0"/>
                <a:ea typeface="+mn-ea"/>
                <a:cs typeface="Times New Roman" panose="02020603050405020304" pitchFamily="18" charset="0"/>
              </a:defRPr>
            </a:pPr>
            <a:r>
              <a:rPr lang="en-US" sz="1600" b="1"/>
              <a:t>Percentage of regular, full-time teachers with various types of salary supplements</a:t>
            </a:r>
          </a:p>
        </p:txBody>
      </p:sp>
      <p:sp>
        <p:nvSpPr>
          <p:cNvPr id="11" name="TextBox 10">
            <a:extLst>
              <a:ext uri="{FF2B5EF4-FFF2-40B4-BE49-F238E27FC236}">
                <a16:creationId xmlns:a16="http://schemas.microsoft.com/office/drawing/2014/main" id="{CD777F27-AF4A-4C94-92E0-A32BAA44EF28}"/>
              </a:ext>
            </a:extLst>
          </p:cNvPr>
          <p:cNvSpPr txBox="1"/>
          <p:nvPr/>
        </p:nvSpPr>
        <p:spPr>
          <a:xfrm>
            <a:off x="8924081" y="6219421"/>
            <a:ext cx="2411625"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public</a:t>
            </a:r>
            <a:endParaRPr lang="en-US" sz="1200" dirty="0">
              <a:latin typeface="Times New Roman"/>
              <a:cs typeface="Times New Roman"/>
            </a:endParaRPr>
          </a:p>
        </p:txBody>
      </p:sp>
      <p:sp>
        <p:nvSpPr>
          <p:cNvPr id="12" name="Rectangle: Rounded Corners 11">
            <a:extLst>
              <a:ext uri="{FF2B5EF4-FFF2-40B4-BE49-F238E27FC236}">
                <a16:creationId xmlns:a16="http://schemas.microsoft.com/office/drawing/2014/main" id="{BD1EB9C4-2F76-4C0B-8742-95C6D1B076CA}"/>
              </a:ext>
            </a:extLst>
          </p:cNvPr>
          <p:cNvSpPr/>
          <p:nvPr/>
        </p:nvSpPr>
        <p:spPr>
          <a:xfrm>
            <a:off x="1159082" y="3945835"/>
            <a:ext cx="2311735" cy="1310618"/>
          </a:xfrm>
          <a:prstGeom prst="roundRect">
            <a:avLst/>
          </a:prstGeom>
          <a:solidFill>
            <a:srgbClr val="FBB03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n w="0"/>
                <a:solidFill>
                  <a:schemeClr val="tx1"/>
                </a:solidFill>
                <a:latin typeface="Times New Roman" panose="02020603050405020304" pitchFamily="18" charset="0"/>
                <a:cs typeface="Times New Roman" panose="02020603050405020304" pitchFamily="18" charset="0"/>
              </a:rPr>
              <a:t>$61,600</a:t>
            </a:r>
          </a:p>
          <a:p>
            <a:pPr algn="ctr"/>
            <a:r>
              <a:rPr lang="en-US" sz="3600" dirty="0">
                <a:ln w="0"/>
                <a:solidFill>
                  <a:schemeClr val="tx1"/>
                </a:solidFill>
                <a:latin typeface="Times New Roman" panose="02020603050405020304" pitchFamily="18" charset="0"/>
                <a:cs typeface="Times New Roman" panose="02020603050405020304" pitchFamily="18" charset="0"/>
              </a:rPr>
              <a:t>(public)</a:t>
            </a:r>
          </a:p>
        </p:txBody>
      </p:sp>
      <p:sp>
        <p:nvSpPr>
          <p:cNvPr id="13" name="Rectangle: Rounded Corners 12">
            <a:extLst>
              <a:ext uri="{FF2B5EF4-FFF2-40B4-BE49-F238E27FC236}">
                <a16:creationId xmlns:a16="http://schemas.microsoft.com/office/drawing/2014/main" id="{4B0E8305-DBBE-4364-864B-408B8EB42C4E}"/>
              </a:ext>
            </a:extLst>
          </p:cNvPr>
          <p:cNvSpPr/>
          <p:nvPr/>
        </p:nvSpPr>
        <p:spPr>
          <a:xfrm>
            <a:off x="1107850" y="1509758"/>
            <a:ext cx="2362967" cy="1357871"/>
          </a:xfrm>
          <a:prstGeom prst="roundRect">
            <a:avLst/>
          </a:prstGeom>
          <a:solidFill>
            <a:srgbClr val="576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$46,400*</a:t>
            </a:r>
          </a:p>
          <a:p>
            <a:pPr algn="ctr"/>
            <a:r>
              <a:rPr lang="en-US" sz="3600" dirty="0">
                <a:latin typeface="Times New Roman" panose="02020603050405020304" pitchFamily="18" charset="0"/>
                <a:cs typeface="Times New Roman" panose="02020603050405020304" pitchFamily="18" charset="0"/>
              </a:rPr>
              <a:t>(private)</a:t>
            </a:r>
          </a:p>
        </p:txBody>
      </p:sp>
      <p:sp>
        <p:nvSpPr>
          <p:cNvPr id="14" name="TextBox 13">
            <a:extLst>
              <a:ext uri="{FF2B5EF4-FFF2-40B4-BE49-F238E27FC236}">
                <a16:creationId xmlns:a16="http://schemas.microsoft.com/office/drawing/2014/main" id="{011A4A49-3B9A-44AB-91E4-F595C5D07E02}"/>
              </a:ext>
            </a:extLst>
          </p:cNvPr>
          <p:cNvSpPr txBox="1"/>
          <p:nvPr/>
        </p:nvSpPr>
        <p:spPr>
          <a:xfrm>
            <a:off x="739341" y="3007378"/>
            <a:ext cx="3408729" cy="830997"/>
          </a:xfrm>
          <a:prstGeom prst="rect">
            <a:avLst/>
          </a:prstGeom>
          <a:noFill/>
        </p:spPr>
        <p:txBody>
          <a:bodyPr wrap="square">
            <a:spAutoFit/>
          </a:bodyPr>
          <a:lstStyle/>
          <a:p>
            <a:pPr algn="ctr" rtl="0">
              <a:defRPr sz="1862" b="1" i="0" u="none" strike="noStrike" kern="1200" spc="0" baseline="0">
                <a:solidFill>
                  <a:prstClr val="black">
                    <a:lumMod val="65000"/>
                    <a:lumOff val="35000"/>
                  </a:prstClr>
                </a:solidFill>
                <a:latin typeface="Times New Roman" panose="02020603050405020304" pitchFamily="18" charset="0"/>
                <a:ea typeface="+mn-ea"/>
                <a:cs typeface="Times New Roman" panose="02020603050405020304" pitchFamily="18" charset="0"/>
              </a:defRPr>
            </a:pPr>
            <a:r>
              <a:rPr lang="en-US" sz="2400" dirty="0">
                <a:solidFill>
                  <a:schemeClr val="tx1">
                    <a:lumMod val="65000"/>
                    <a:lumOff val="35000"/>
                  </a:schemeClr>
                </a:solidFill>
              </a:rPr>
              <a:t>Base salary for regular, full-time teachers</a:t>
            </a:r>
          </a:p>
        </p:txBody>
      </p:sp>
      <p:sp>
        <p:nvSpPr>
          <p:cNvPr id="3" name="TextBox 2">
            <a:extLst>
              <a:ext uri="{FF2B5EF4-FFF2-40B4-BE49-F238E27FC236}">
                <a16:creationId xmlns:a16="http://schemas.microsoft.com/office/drawing/2014/main" id="{3CF32B2B-5FE4-35F3-946C-FBD79906BBB4}"/>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9270487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18CC80-7E65-4EB7-A2FD-94A3FAB197A6}"/>
              </a:ext>
            </a:extLst>
          </p:cNvPr>
          <p:cNvSpPr>
            <a:spLocks noGrp="1"/>
          </p:cNvSpPr>
          <p:nvPr>
            <p:ph type="ctrTitle"/>
          </p:nvPr>
        </p:nvSpPr>
        <p:spPr>
          <a:xfrm>
            <a:off x="572219" y="243551"/>
            <a:ext cx="11047561" cy="609589"/>
          </a:xfrm>
        </p:spPr>
        <p:txBody>
          <a:bodyPr>
            <a:normAutofit fontScale="90000"/>
          </a:bodyPr>
          <a:lstStyle/>
          <a:p>
            <a:pPr algn="ctr"/>
            <a:r>
              <a:rPr lang="en-US" sz="3300" b="1" dirty="0"/>
              <a:t>Teachers</a:t>
            </a:r>
            <a:r>
              <a:rPr lang="en-US" sz="3300" dirty="0"/>
              <a:t> Reporting Having Any </a:t>
            </a:r>
            <a:r>
              <a:rPr lang="en-US" sz="3300" b="1" dirty="0"/>
              <a:t>Control</a:t>
            </a:r>
            <a:r>
              <a:rPr lang="en-US" sz="3300" dirty="0"/>
              <a:t> in Their Classroom Over:</a:t>
            </a:r>
          </a:p>
        </p:txBody>
      </p:sp>
      <p:sp>
        <p:nvSpPr>
          <p:cNvPr id="2" name="Slide Number Placeholder 2">
            <a:extLst>
              <a:ext uri="{FF2B5EF4-FFF2-40B4-BE49-F238E27FC236}">
                <a16:creationId xmlns:a16="http://schemas.microsoft.com/office/drawing/2014/main" id="{42CEF949-6363-6EF2-D302-1AF32E772B3A}"/>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24</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97577BA-F4F1-4A9E-8164-2627B195E97E}"/>
              </a:ext>
            </a:extLst>
          </p:cNvPr>
          <p:cNvSpPr/>
          <p:nvPr/>
        </p:nvSpPr>
        <p:spPr>
          <a:xfrm>
            <a:off x="105103" y="6138041"/>
            <a:ext cx="437213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F7FD673F-D84D-49F5-A52F-72A9F7AA5D1F}"/>
              </a:ext>
            </a:extLst>
          </p:cNvPr>
          <p:cNvSpPr txBox="1">
            <a:spLocks/>
          </p:cNvSpPr>
          <p:nvPr/>
        </p:nvSpPr>
        <p:spPr>
          <a:xfrm>
            <a:off x="4477242" y="6329193"/>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graphicFrame>
        <p:nvGraphicFramePr>
          <p:cNvPr id="11" name="Table 4">
            <a:extLst>
              <a:ext uri="{FF2B5EF4-FFF2-40B4-BE49-F238E27FC236}">
                <a16:creationId xmlns:a16="http://schemas.microsoft.com/office/drawing/2014/main" id="{DFD24C28-C0A0-4DB1-B983-2F010C3F7C96}"/>
              </a:ext>
            </a:extLst>
          </p:cNvPr>
          <p:cNvGraphicFramePr>
            <a:graphicFrameLocks noGrp="1"/>
          </p:cNvGraphicFramePr>
          <p:nvPr>
            <p:extLst>
              <p:ext uri="{D42A27DB-BD31-4B8C-83A1-F6EECF244321}">
                <p14:modId xmlns:p14="http://schemas.microsoft.com/office/powerpoint/2010/main" val="2889573893"/>
              </p:ext>
            </p:extLst>
          </p:nvPr>
        </p:nvGraphicFramePr>
        <p:xfrm>
          <a:off x="704850" y="896125"/>
          <a:ext cx="10839450" cy="4317908"/>
        </p:xfrm>
        <a:graphic>
          <a:graphicData uri="http://schemas.openxmlformats.org/drawingml/2006/table">
            <a:tbl>
              <a:tblPr firstRow="1" bandRow="1">
                <a:tableStyleId>{5C22544A-7EE6-4342-B048-85BDC9FD1C3A}</a:tableStyleId>
              </a:tblPr>
              <a:tblGrid>
                <a:gridCol w="1772308">
                  <a:extLst>
                    <a:ext uri="{9D8B030D-6E8A-4147-A177-3AD203B41FA5}">
                      <a16:colId xmlns:a16="http://schemas.microsoft.com/office/drawing/2014/main" val="2852817924"/>
                    </a:ext>
                  </a:extLst>
                </a:gridCol>
                <a:gridCol w="7258030">
                  <a:extLst>
                    <a:ext uri="{9D8B030D-6E8A-4147-A177-3AD203B41FA5}">
                      <a16:colId xmlns:a16="http://schemas.microsoft.com/office/drawing/2014/main" val="2373970538"/>
                    </a:ext>
                  </a:extLst>
                </a:gridCol>
                <a:gridCol w="1809112">
                  <a:extLst>
                    <a:ext uri="{9D8B030D-6E8A-4147-A177-3AD203B41FA5}">
                      <a16:colId xmlns:a16="http://schemas.microsoft.com/office/drawing/2014/main" val="180388307"/>
                    </a:ext>
                  </a:extLst>
                </a:gridCol>
              </a:tblGrid>
              <a:tr h="829886">
                <a:tc>
                  <a:txBody>
                    <a:bodyPr/>
                    <a:lstStyle/>
                    <a:p>
                      <a:pPr algn="ctr"/>
                      <a:r>
                        <a:rPr lang="en-US" sz="3200" dirty="0">
                          <a:solidFill>
                            <a:schemeClr val="bg1"/>
                          </a:solidFill>
                          <a:latin typeface="Times New Roman" panose="02020603050405020304" pitchFamily="18" charset="0"/>
                          <a:cs typeface="Times New Roman" panose="02020603050405020304" pitchFamily="18" charset="0"/>
                        </a:rPr>
                        <a:t>Private</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6F7F"/>
                    </a:solidFill>
                  </a:tcPr>
                </a:tc>
                <a:tc>
                  <a:txBody>
                    <a:bodyPr/>
                    <a:lstStyle/>
                    <a:p>
                      <a:pPr algn="ctr"/>
                      <a:endParaRPr lang="en-US" sz="24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dirty="0">
                          <a:solidFill>
                            <a:schemeClr val="tx1"/>
                          </a:solidFill>
                          <a:latin typeface="Times New Roman" panose="02020603050405020304" pitchFamily="18" charset="0"/>
                          <a:cs typeface="Times New Roman" panose="02020603050405020304" pitchFamily="18" charset="0"/>
                        </a:rPr>
                        <a:t>Public</a:t>
                      </a:r>
                      <a:endParaRPr lang="en-US" sz="24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B03B"/>
                    </a:solidFill>
                  </a:tcPr>
                </a:tc>
                <a:extLst>
                  <a:ext uri="{0D108BD9-81ED-4DB2-BD59-A6C34878D82A}">
                    <a16:rowId xmlns:a16="http://schemas.microsoft.com/office/drawing/2014/main" val="2044006146"/>
                  </a:ext>
                </a:extLst>
              </a:tr>
              <a:tr h="581337">
                <a:tc>
                  <a:txBody>
                    <a:bodyPr/>
                    <a:lstStyle/>
                    <a:p>
                      <a:pPr algn="ctr"/>
                      <a:r>
                        <a:rPr lang="en-US" sz="3200" b="1" dirty="0">
                          <a:solidFill>
                            <a:schemeClr val="bg1"/>
                          </a:solidFill>
                          <a:latin typeface="Times New Roman" panose="02020603050405020304" pitchFamily="18" charset="0"/>
                          <a:cs typeface="Times New Roman" panose="02020603050405020304" pitchFamily="18" charset="0"/>
                        </a:rPr>
                        <a:t>99.1%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6F7F"/>
                    </a:solidFill>
                  </a:tcPr>
                </a:tc>
                <a:tc>
                  <a:txBody>
                    <a:bodyPr/>
                    <a:lstStyle/>
                    <a:p>
                      <a:pPr algn="ctr"/>
                      <a:r>
                        <a:rPr lang="en-US" sz="2400" b="1">
                          <a:solidFill>
                            <a:schemeClr val="tx1"/>
                          </a:solidFill>
                          <a:latin typeface="Times New Roman" panose="02020603050405020304" pitchFamily="18" charset="0"/>
                          <a:cs typeface="Times New Roman" panose="02020603050405020304" pitchFamily="18" charset="0"/>
                        </a:rPr>
                        <a:t>Evaluating and grading students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98.1%*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B03B"/>
                    </a:solidFill>
                  </a:tcPr>
                </a:tc>
                <a:extLst>
                  <a:ext uri="{0D108BD9-81ED-4DB2-BD59-A6C34878D82A}">
                    <a16:rowId xmlns:a16="http://schemas.microsoft.com/office/drawing/2014/main" val="2841499530"/>
                  </a:ext>
                </a:extLst>
              </a:tr>
              <a:tr h="581337">
                <a:tc>
                  <a:txBody>
                    <a:bodyPr/>
                    <a:lstStyle/>
                    <a:p>
                      <a:pPr algn="ctr"/>
                      <a:r>
                        <a:rPr lang="en-US" sz="3200" b="1" dirty="0">
                          <a:solidFill>
                            <a:schemeClr val="bg1"/>
                          </a:solidFill>
                          <a:latin typeface="Times New Roman" panose="02020603050405020304" pitchFamily="18" charset="0"/>
                          <a:cs typeface="Times New Roman" panose="02020603050405020304" pitchFamily="18" charset="0"/>
                        </a:rPr>
                        <a:t>99.4%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400" b="1">
                          <a:solidFill>
                            <a:schemeClr val="tx1"/>
                          </a:solidFill>
                          <a:latin typeface="Times New Roman" panose="02020603050405020304" pitchFamily="18" charset="0"/>
                          <a:cs typeface="Times New Roman" panose="02020603050405020304" pitchFamily="18" charset="0"/>
                        </a:rPr>
                        <a:t>Selecting teaching techniques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97.7%*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167436504"/>
                  </a:ext>
                </a:extLst>
              </a:tr>
              <a:tr h="581337">
                <a:tc>
                  <a:txBody>
                    <a:bodyPr/>
                    <a:lstStyle/>
                    <a:p>
                      <a:pPr algn="ctr"/>
                      <a:r>
                        <a:rPr lang="en-US" sz="3200" b="1" dirty="0">
                          <a:solidFill>
                            <a:schemeClr val="bg1"/>
                          </a:solidFill>
                          <a:latin typeface="Times New Roman" panose="02020603050405020304" pitchFamily="18" charset="0"/>
                          <a:cs typeface="Times New Roman" panose="02020603050405020304" pitchFamily="18" charset="0"/>
                        </a:rPr>
                        <a:t>98.1%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400" b="1">
                          <a:solidFill>
                            <a:schemeClr val="tx1"/>
                          </a:solidFill>
                          <a:latin typeface="Times New Roman" panose="02020603050405020304" pitchFamily="18" charset="0"/>
                          <a:cs typeface="Times New Roman" panose="02020603050405020304" pitchFamily="18" charset="0"/>
                        </a:rPr>
                        <a:t>Determining the amount of homework to be assigned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96.7%*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2609888456"/>
                  </a:ext>
                </a:extLst>
              </a:tr>
              <a:tr h="581337">
                <a:tc>
                  <a:txBody>
                    <a:bodyPr/>
                    <a:lstStyle/>
                    <a:p>
                      <a:pPr algn="ctr"/>
                      <a:r>
                        <a:rPr lang="en-US" sz="3200" b="1" dirty="0">
                          <a:solidFill>
                            <a:schemeClr val="bg1"/>
                          </a:solidFill>
                          <a:latin typeface="Times New Roman" panose="02020603050405020304" pitchFamily="18" charset="0"/>
                          <a:cs typeface="Times New Roman" panose="02020603050405020304" pitchFamily="18" charset="0"/>
                        </a:rPr>
                        <a:t>98.3%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400" b="1">
                          <a:solidFill>
                            <a:schemeClr val="tx1"/>
                          </a:solidFill>
                          <a:latin typeface="Times New Roman" panose="02020603050405020304" pitchFamily="18" charset="0"/>
                          <a:cs typeface="Times New Roman" panose="02020603050405020304" pitchFamily="18" charset="0"/>
                        </a:rPr>
                        <a:t>Disciplining students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96.0%*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602372373"/>
                  </a:ext>
                </a:extLst>
              </a:tr>
              <a:tr h="581337">
                <a:tc>
                  <a:txBody>
                    <a:bodyPr/>
                    <a:lstStyle/>
                    <a:p>
                      <a:pPr algn="ctr"/>
                      <a:r>
                        <a:rPr lang="en-US" sz="3200" b="1" dirty="0">
                          <a:solidFill>
                            <a:schemeClr val="bg1"/>
                          </a:solidFill>
                          <a:latin typeface="Times New Roman" panose="02020603050405020304" pitchFamily="18" charset="0"/>
                          <a:cs typeface="Times New Roman" panose="02020603050405020304" pitchFamily="18" charset="0"/>
                        </a:rPr>
                        <a:t>96.5%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400" b="1">
                          <a:solidFill>
                            <a:schemeClr val="tx1"/>
                          </a:solidFill>
                          <a:latin typeface="Times New Roman" panose="02020603050405020304" pitchFamily="18" charset="0"/>
                          <a:cs typeface="Times New Roman" panose="02020603050405020304" pitchFamily="18" charset="0"/>
                        </a:rPr>
                        <a:t>Selecting content, topics, and skills to be taught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86.2%*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2947713692"/>
                  </a:ext>
                </a:extLst>
              </a:tr>
              <a:tr h="581337">
                <a:tc>
                  <a:txBody>
                    <a:bodyPr/>
                    <a:lstStyle/>
                    <a:p>
                      <a:pPr algn="ctr"/>
                      <a:r>
                        <a:rPr lang="en-US" sz="3200" b="1" dirty="0">
                          <a:solidFill>
                            <a:schemeClr val="bg1"/>
                          </a:solidFill>
                          <a:latin typeface="Times New Roman" panose="02020603050405020304" pitchFamily="18" charset="0"/>
                          <a:cs typeface="Times New Roman" panose="02020603050405020304" pitchFamily="18" charset="0"/>
                        </a:rPr>
                        <a:t>95.1%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400" b="1">
                          <a:solidFill>
                            <a:schemeClr val="tx1"/>
                          </a:solidFill>
                          <a:latin typeface="Times New Roman" panose="02020603050405020304" pitchFamily="18" charset="0"/>
                          <a:cs typeface="Times New Roman" panose="02020603050405020304" pitchFamily="18" charset="0"/>
                        </a:rPr>
                        <a:t>Selecting textbooks and other instructional materials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3200" b="1" dirty="0">
                          <a:solidFill>
                            <a:schemeClr val="tx1"/>
                          </a:solidFill>
                          <a:latin typeface="Times New Roman" panose="02020603050405020304" pitchFamily="18" charset="0"/>
                          <a:cs typeface="Times New Roman" panose="02020603050405020304" pitchFamily="18" charset="0"/>
                        </a:rPr>
                        <a:t>84.1%*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459756653"/>
                  </a:ext>
                </a:extLst>
              </a:tr>
            </a:tbl>
          </a:graphicData>
        </a:graphic>
      </p:graphicFrame>
      <p:sp>
        <p:nvSpPr>
          <p:cNvPr id="7" name="TextBox 6">
            <a:extLst>
              <a:ext uri="{FF2B5EF4-FFF2-40B4-BE49-F238E27FC236}">
                <a16:creationId xmlns:a16="http://schemas.microsoft.com/office/drawing/2014/main" id="{28802FCB-F4D3-4909-94C3-76FC7BC03C0C}"/>
              </a:ext>
            </a:extLst>
          </p:cNvPr>
          <p:cNvSpPr txBox="1"/>
          <p:nvPr/>
        </p:nvSpPr>
        <p:spPr>
          <a:xfrm>
            <a:off x="366646" y="5500566"/>
            <a:ext cx="11253134" cy="430887"/>
          </a:xfrm>
          <a:prstGeom prst="rect">
            <a:avLst/>
          </a:prstGeom>
          <a:noFill/>
        </p:spPr>
        <p:txBody>
          <a:bodyPr wrap="square" lIns="91440" tIns="45720" rIns="91440" bIns="45720" anchor="t">
            <a:spAutoFit/>
          </a:bodyPr>
          <a:lstStyle/>
          <a:p>
            <a:r>
              <a:rPr lang="en-US" sz="1100" dirty="0">
                <a:solidFill>
                  <a:srgbClr val="576F7F"/>
                </a:solidFill>
                <a:latin typeface="Times New Roman"/>
                <a:cs typeface="Times New Roman"/>
              </a:rPr>
              <a:t>NOTE: response</a:t>
            </a:r>
            <a:r>
              <a:rPr lang="en-US" sz="1100" b="0" i="0" u="none" strike="noStrike" baseline="0" dirty="0">
                <a:solidFill>
                  <a:srgbClr val="576F7F"/>
                </a:solidFill>
                <a:latin typeface="Times New Roman"/>
                <a:cs typeface="Times New Roman"/>
              </a:rPr>
              <a:t> options included “no control,” “minor control,” “moderate control,” and “a great deal of control.” Teachers who reported “minor control,” “moderate control,” or “a great deal of control” were considered to have reported having “any control.”</a:t>
            </a:r>
            <a:endParaRPr kumimoji="0" lang="en-US" sz="1100" b="0" i="0" u="none" strike="noStrike" kern="1200" cap="none" spc="0" normalizeH="0" baseline="0" noProof="0" dirty="0">
              <a:ln>
                <a:noFill/>
              </a:ln>
              <a:solidFill>
                <a:srgbClr val="576F7F"/>
              </a:solidFill>
              <a:effectLst/>
              <a:uLnTx/>
              <a:uFillTx/>
              <a:latin typeface="Times New Roman"/>
              <a:cs typeface="Times New Roman"/>
            </a:endParaRPr>
          </a:p>
        </p:txBody>
      </p:sp>
      <p:sp>
        <p:nvSpPr>
          <p:cNvPr id="8" name="TextBox 7">
            <a:extLst>
              <a:ext uri="{FF2B5EF4-FFF2-40B4-BE49-F238E27FC236}">
                <a16:creationId xmlns:a16="http://schemas.microsoft.com/office/drawing/2014/main" id="{6D3EEA0A-3CB8-4FD9-AC47-56BDFC1AF901}"/>
              </a:ext>
            </a:extLst>
          </p:cNvPr>
          <p:cNvSpPr txBox="1"/>
          <p:nvPr/>
        </p:nvSpPr>
        <p:spPr>
          <a:xfrm>
            <a:off x="8877782" y="6236792"/>
            <a:ext cx="2257064"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private</a:t>
            </a:r>
            <a:endParaRPr lang="en-US" dirty="0">
              <a:latin typeface="Times New Roman"/>
              <a:cs typeface="Times New Roman"/>
            </a:endParaRPr>
          </a:p>
        </p:txBody>
      </p:sp>
      <p:sp>
        <p:nvSpPr>
          <p:cNvPr id="3" name="TextBox 2">
            <a:extLst>
              <a:ext uri="{FF2B5EF4-FFF2-40B4-BE49-F238E27FC236}">
                <a16:creationId xmlns:a16="http://schemas.microsoft.com/office/drawing/2014/main" id="{426F20A9-60DC-DB78-9B71-BDF8E1DD6DA6}"/>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523365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6E17C550-DAFD-431F-A248-0553FDB6A96F}"/>
              </a:ext>
            </a:extLst>
          </p:cNvPr>
          <p:cNvSpPr>
            <a:spLocks noGrp="1"/>
          </p:cNvSpPr>
          <p:nvPr>
            <p:ph type="ctrTitle"/>
          </p:nvPr>
        </p:nvSpPr>
        <p:spPr>
          <a:xfrm>
            <a:off x="286439" y="198184"/>
            <a:ext cx="11524611" cy="600164"/>
          </a:xfrm>
        </p:spPr>
        <p:txBody>
          <a:bodyPr>
            <a:noAutofit/>
          </a:bodyPr>
          <a:lstStyle/>
          <a:p>
            <a:pPr algn="ctr"/>
            <a:r>
              <a:rPr lang="en-US" sz="3000" b="1" dirty="0"/>
              <a:t>Teachers</a:t>
            </a:r>
            <a:r>
              <a:rPr lang="en-US" sz="3000" dirty="0"/>
              <a:t> Reporting Having Any</a:t>
            </a:r>
            <a:r>
              <a:rPr lang="en-US" sz="3000" b="1" dirty="0"/>
              <a:t> Influence O</a:t>
            </a:r>
            <a:r>
              <a:rPr lang="en-US" sz="3000" dirty="0"/>
              <a:t>ver School Policies About:</a:t>
            </a:r>
          </a:p>
        </p:txBody>
      </p:sp>
      <p:sp>
        <p:nvSpPr>
          <p:cNvPr id="2" name="Slide Number Placeholder 2">
            <a:extLst>
              <a:ext uri="{FF2B5EF4-FFF2-40B4-BE49-F238E27FC236}">
                <a16:creationId xmlns:a16="http://schemas.microsoft.com/office/drawing/2014/main" id="{42CEF949-6363-6EF2-D302-1AF32E772B3A}"/>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25</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97577BA-F4F1-4A9E-8164-2627B195E97E}"/>
              </a:ext>
            </a:extLst>
          </p:cNvPr>
          <p:cNvSpPr/>
          <p:nvPr/>
        </p:nvSpPr>
        <p:spPr>
          <a:xfrm>
            <a:off x="105103" y="6138041"/>
            <a:ext cx="430473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F7FD673F-D84D-49F5-A52F-72A9F7AA5D1F}"/>
              </a:ext>
            </a:extLst>
          </p:cNvPr>
          <p:cNvSpPr txBox="1">
            <a:spLocks/>
          </p:cNvSpPr>
          <p:nvPr/>
        </p:nvSpPr>
        <p:spPr>
          <a:xfrm>
            <a:off x="4545551" y="6331702"/>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graphicFrame>
        <p:nvGraphicFramePr>
          <p:cNvPr id="11" name="Table 4">
            <a:extLst>
              <a:ext uri="{FF2B5EF4-FFF2-40B4-BE49-F238E27FC236}">
                <a16:creationId xmlns:a16="http://schemas.microsoft.com/office/drawing/2014/main" id="{DFD24C28-C0A0-4DB1-B983-2F010C3F7C96}"/>
              </a:ext>
            </a:extLst>
          </p:cNvPr>
          <p:cNvGraphicFramePr>
            <a:graphicFrameLocks noGrp="1"/>
          </p:cNvGraphicFramePr>
          <p:nvPr>
            <p:extLst>
              <p:ext uri="{D42A27DB-BD31-4B8C-83A1-F6EECF244321}">
                <p14:modId xmlns:p14="http://schemas.microsoft.com/office/powerpoint/2010/main" val="271039250"/>
              </p:ext>
            </p:extLst>
          </p:nvPr>
        </p:nvGraphicFramePr>
        <p:xfrm>
          <a:off x="1104432" y="866239"/>
          <a:ext cx="10231274" cy="4563426"/>
        </p:xfrm>
        <a:graphic>
          <a:graphicData uri="http://schemas.openxmlformats.org/drawingml/2006/table">
            <a:tbl>
              <a:tblPr firstRow="1" bandRow="1">
                <a:tableStyleId>{5C22544A-7EE6-4342-B048-85BDC9FD1C3A}</a:tableStyleId>
              </a:tblPr>
              <a:tblGrid>
                <a:gridCol w="1937217">
                  <a:extLst>
                    <a:ext uri="{9D8B030D-6E8A-4147-A177-3AD203B41FA5}">
                      <a16:colId xmlns:a16="http://schemas.microsoft.com/office/drawing/2014/main" val="2852817924"/>
                    </a:ext>
                  </a:extLst>
                </a:gridCol>
                <a:gridCol w="6300566">
                  <a:extLst>
                    <a:ext uri="{9D8B030D-6E8A-4147-A177-3AD203B41FA5}">
                      <a16:colId xmlns:a16="http://schemas.microsoft.com/office/drawing/2014/main" val="2373970538"/>
                    </a:ext>
                  </a:extLst>
                </a:gridCol>
                <a:gridCol w="1993491">
                  <a:extLst>
                    <a:ext uri="{9D8B030D-6E8A-4147-A177-3AD203B41FA5}">
                      <a16:colId xmlns:a16="http://schemas.microsoft.com/office/drawing/2014/main" val="180388307"/>
                    </a:ext>
                  </a:extLst>
                </a:gridCol>
              </a:tblGrid>
              <a:tr h="511757">
                <a:tc>
                  <a:txBody>
                    <a:bodyPr/>
                    <a:lstStyle/>
                    <a:p>
                      <a:pPr algn="ctr"/>
                      <a:r>
                        <a:rPr lang="en-US" sz="2800" dirty="0">
                          <a:solidFill>
                            <a:schemeClr val="bg1"/>
                          </a:solidFill>
                          <a:latin typeface="Times New Roman" panose="02020603050405020304" pitchFamily="18" charset="0"/>
                          <a:cs typeface="Times New Roman" panose="02020603050405020304" pitchFamily="18" charset="0"/>
                        </a:rPr>
                        <a:t>Private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6F7F"/>
                    </a:solidFill>
                  </a:tcPr>
                </a:tc>
                <a:tc>
                  <a:txBody>
                    <a:bodyPr/>
                    <a:lstStyle/>
                    <a:p>
                      <a:pPr algn="ctr"/>
                      <a:endParaRPr lang="en-US" sz="20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Public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B03B"/>
                    </a:solidFill>
                  </a:tcPr>
                </a:tc>
                <a:extLst>
                  <a:ext uri="{0D108BD9-81ED-4DB2-BD59-A6C34878D82A}">
                    <a16:rowId xmlns:a16="http://schemas.microsoft.com/office/drawing/2014/main" val="2044006146"/>
                  </a:ext>
                </a:extLst>
              </a:tr>
              <a:tr h="511757">
                <a:tc>
                  <a:txBody>
                    <a:bodyPr/>
                    <a:lstStyle/>
                    <a:p>
                      <a:pPr algn="ctr"/>
                      <a:r>
                        <a:rPr lang="en-US" sz="2800" b="1" dirty="0">
                          <a:solidFill>
                            <a:schemeClr val="bg1"/>
                          </a:solidFill>
                          <a:latin typeface="Times New Roman" panose="02020603050405020304" pitchFamily="18" charset="0"/>
                          <a:cs typeface="Times New Roman" panose="02020603050405020304" pitchFamily="18" charset="0"/>
                        </a:rPr>
                        <a:t>95.6%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576F7F"/>
                    </a:solidFill>
                  </a:tcPr>
                </a:tc>
                <a:tc>
                  <a:txBody>
                    <a:bodyPr/>
                    <a:lstStyle/>
                    <a:p>
                      <a:pPr algn="ctr"/>
                      <a:r>
                        <a:rPr lang="en-US" sz="2000" b="1">
                          <a:solidFill>
                            <a:schemeClr val="tx1"/>
                          </a:solidFill>
                          <a:latin typeface="Times New Roman" panose="02020603050405020304" pitchFamily="18" charset="0"/>
                          <a:cs typeface="Times New Roman" panose="02020603050405020304" pitchFamily="18" charset="0"/>
                        </a:rPr>
                        <a:t>Establishing curriculum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84.9%*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B03B"/>
                    </a:solidFill>
                  </a:tcPr>
                </a:tc>
                <a:extLst>
                  <a:ext uri="{0D108BD9-81ED-4DB2-BD59-A6C34878D82A}">
                    <a16:rowId xmlns:a16="http://schemas.microsoft.com/office/drawing/2014/main" val="2841499530"/>
                  </a:ext>
                </a:extLst>
              </a:tr>
              <a:tr h="727233">
                <a:tc>
                  <a:txBody>
                    <a:bodyPr/>
                    <a:lstStyle/>
                    <a:p>
                      <a:pPr algn="ctr"/>
                      <a:r>
                        <a:rPr lang="en-US" sz="2800" b="1" dirty="0">
                          <a:solidFill>
                            <a:schemeClr val="bg1"/>
                          </a:solidFill>
                          <a:latin typeface="Times New Roman" panose="02020603050405020304" pitchFamily="18" charset="0"/>
                          <a:cs typeface="Times New Roman" panose="02020603050405020304" pitchFamily="18" charset="0"/>
                        </a:rPr>
                        <a:t>93.1%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panose="02020603050405020304" pitchFamily="18" charset="0"/>
                          <a:cs typeface="Times New Roman" panose="02020603050405020304" pitchFamily="18" charset="0"/>
                        </a:rPr>
                        <a:t>Setting performance standards for students at their school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81.5%*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167436504"/>
                  </a:ext>
                </a:extLst>
              </a:tr>
              <a:tr h="727233">
                <a:tc>
                  <a:txBody>
                    <a:bodyPr/>
                    <a:lstStyle/>
                    <a:p>
                      <a:pPr algn="ctr"/>
                      <a:r>
                        <a:rPr lang="en-US" sz="2800" b="1" dirty="0">
                          <a:solidFill>
                            <a:schemeClr val="bg1"/>
                          </a:solidFill>
                          <a:latin typeface="Times New Roman" panose="02020603050405020304" pitchFamily="18" charset="0"/>
                          <a:cs typeface="Times New Roman" panose="02020603050405020304" pitchFamily="18" charset="0"/>
                        </a:rPr>
                        <a:t>84.0%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panose="02020603050405020304" pitchFamily="18" charset="0"/>
                          <a:cs typeface="Times New Roman" panose="02020603050405020304" pitchFamily="18" charset="0"/>
                        </a:rPr>
                        <a:t>Determining the content of in-service professional development programs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80.8%*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2609888456"/>
                  </a:ext>
                </a:extLst>
              </a:tr>
              <a:tr h="511757">
                <a:tc>
                  <a:txBody>
                    <a:bodyPr/>
                    <a:lstStyle/>
                    <a:p>
                      <a:pPr algn="ctr"/>
                      <a:r>
                        <a:rPr lang="en-US" sz="2800" b="1" dirty="0">
                          <a:solidFill>
                            <a:schemeClr val="bg1"/>
                          </a:solidFill>
                          <a:latin typeface="Times New Roman" panose="02020603050405020304" pitchFamily="18" charset="0"/>
                          <a:cs typeface="Times New Roman" panose="02020603050405020304" pitchFamily="18" charset="0"/>
                        </a:rPr>
                        <a:t>82.1%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panose="02020603050405020304" pitchFamily="18" charset="0"/>
                          <a:cs typeface="Times New Roman" panose="02020603050405020304" pitchFamily="18" charset="0"/>
                        </a:rPr>
                        <a:t>Setting discipline policy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71.0%*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602372373"/>
                  </a:ext>
                </a:extLst>
              </a:tr>
              <a:tr h="511757">
                <a:tc>
                  <a:txBody>
                    <a:bodyPr/>
                    <a:lstStyle/>
                    <a:p>
                      <a:pPr algn="ctr"/>
                      <a:r>
                        <a:rPr lang="en-US" sz="2800" b="1" dirty="0">
                          <a:solidFill>
                            <a:schemeClr val="bg1"/>
                          </a:solidFill>
                          <a:latin typeface="Times New Roman" panose="02020603050405020304" pitchFamily="18" charset="0"/>
                          <a:cs typeface="Times New Roman" panose="02020603050405020304" pitchFamily="18" charset="0"/>
                        </a:rPr>
                        <a:t>61.8%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panose="02020603050405020304" pitchFamily="18" charset="0"/>
                          <a:cs typeface="Times New Roman" panose="02020603050405020304" pitchFamily="18" charset="0"/>
                        </a:rPr>
                        <a:t>Hiring new full-time teachers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62.7%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913881311"/>
                  </a:ext>
                </a:extLst>
              </a:tr>
              <a:tr h="511757">
                <a:tc>
                  <a:txBody>
                    <a:bodyPr/>
                    <a:lstStyle/>
                    <a:p>
                      <a:pPr algn="ctr"/>
                      <a:r>
                        <a:rPr lang="en-US" sz="2800" b="1" dirty="0">
                          <a:solidFill>
                            <a:schemeClr val="bg1"/>
                          </a:solidFill>
                          <a:latin typeface="Times New Roman" panose="02020603050405020304" pitchFamily="18" charset="0"/>
                          <a:cs typeface="Times New Roman" panose="02020603050405020304" pitchFamily="18" charset="0"/>
                        </a:rPr>
                        <a:t>47.8%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panose="02020603050405020304" pitchFamily="18" charset="0"/>
                          <a:cs typeface="Times New Roman" panose="02020603050405020304" pitchFamily="18" charset="0"/>
                        </a:rPr>
                        <a:t>Deciding how the school budget will be spent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53.6%*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2947713692"/>
                  </a:ext>
                </a:extLst>
              </a:tr>
              <a:tr h="511757">
                <a:tc>
                  <a:txBody>
                    <a:bodyPr/>
                    <a:lstStyle/>
                    <a:p>
                      <a:pPr algn="ctr"/>
                      <a:r>
                        <a:rPr lang="en-US" sz="2800" b="1" dirty="0">
                          <a:solidFill>
                            <a:schemeClr val="bg1"/>
                          </a:solidFill>
                          <a:latin typeface="Times New Roman" panose="02020603050405020304" pitchFamily="18" charset="0"/>
                          <a:cs typeface="Times New Roman" panose="02020603050405020304" pitchFamily="18" charset="0"/>
                        </a:rPr>
                        <a:t>63.5%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76F7F"/>
                    </a:solidFill>
                  </a:tcPr>
                </a:tc>
                <a:tc>
                  <a:txBody>
                    <a:bodyPr/>
                    <a:lstStyle/>
                    <a:p>
                      <a:pPr algn="ctr"/>
                      <a:r>
                        <a:rPr lang="en-US" sz="2000" b="1">
                          <a:solidFill>
                            <a:schemeClr val="tx1"/>
                          </a:solidFill>
                          <a:latin typeface="Times New Roman" panose="02020603050405020304" pitchFamily="18" charset="0"/>
                          <a:cs typeface="Times New Roman" panose="02020603050405020304" pitchFamily="18" charset="0"/>
                        </a:rPr>
                        <a:t>Evaluating teachers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800" b="1" dirty="0">
                          <a:solidFill>
                            <a:schemeClr val="tx1"/>
                          </a:solidFill>
                          <a:latin typeface="Times New Roman" panose="02020603050405020304" pitchFamily="18" charset="0"/>
                          <a:cs typeface="Times New Roman" panose="02020603050405020304" pitchFamily="18" charset="0"/>
                        </a:rPr>
                        <a:t>50.5%*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B03B"/>
                    </a:solidFill>
                  </a:tcPr>
                </a:tc>
                <a:extLst>
                  <a:ext uri="{0D108BD9-81ED-4DB2-BD59-A6C34878D82A}">
                    <a16:rowId xmlns:a16="http://schemas.microsoft.com/office/drawing/2014/main" val="1459756653"/>
                  </a:ext>
                </a:extLst>
              </a:tr>
            </a:tbl>
          </a:graphicData>
        </a:graphic>
      </p:graphicFrame>
      <p:sp>
        <p:nvSpPr>
          <p:cNvPr id="9" name="TextBox 8">
            <a:extLst>
              <a:ext uri="{FF2B5EF4-FFF2-40B4-BE49-F238E27FC236}">
                <a16:creationId xmlns:a16="http://schemas.microsoft.com/office/drawing/2014/main" id="{C5A74208-5C1A-4A8B-B588-77251EFFE130}"/>
              </a:ext>
            </a:extLst>
          </p:cNvPr>
          <p:cNvSpPr txBox="1"/>
          <p:nvPr/>
        </p:nvSpPr>
        <p:spPr>
          <a:xfrm>
            <a:off x="348084" y="5596283"/>
            <a:ext cx="10987622" cy="430887"/>
          </a:xfrm>
          <a:prstGeom prst="rect">
            <a:avLst/>
          </a:prstGeom>
          <a:noFill/>
        </p:spPr>
        <p:txBody>
          <a:bodyPr wrap="square" lIns="91440" tIns="45720" rIns="91440" bIns="45720" anchor="t">
            <a:spAutoFit/>
          </a:bodyPr>
          <a:lstStyle/>
          <a:p>
            <a:r>
              <a:rPr lang="en-US" sz="1100" dirty="0">
                <a:solidFill>
                  <a:srgbClr val="576F7F"/>
                </a:solidFill>
                <a:latin typeface="Times New Roman"/>
                <a:cs typeface="Times New Roman"/>
              </a:rPr>
              <a:t>NOTE: response</a:t>
            </a:r>
            <a:r>
              <a:rPr lang="en-US" sz="1100" b="0" i="0" u="none" strike="noStrike" dirty="0">
                <a:solidFill>
                  <a:srgbClr val="576F7F"/>
                </a:solidFill>
                <a:latin typeface="Times New Roman"/>
                <a:cs typeface="Times New Roman"/>
              </a:rPr>
              <a:t> options included “no influence,” “minor influence,” “moderate influence,” and “a great deal of influence.” Teachers who reported “minor influence,” “moderate influence,” or “a great deal of influence” were considered to have reported having “any influence.”</a:t>
            </a:r>
            <a:endParaRPr kumimoji="0" lang="en-US" sz="1100" b="0" i="0" u="none" strike="noStrike" kern="1200" cap="none" spc="0" normalizeH="0" noProof="0" dirty="0">
              <a:ln>
                <a:noFill/>
              </a:ln>
              <a:solidFill>
                <a:srgbClr val="576F7F"/>
              </a:solidFill>
              <a:effectLst/>
              <a:uLnTx/>
              <a:uFillTx/>
              <a:latin typeface="Times New Roman"/>
              <a:cs typeface="Times New Roman"/>
            </a:endParaRPr>
          </a:p>
        </p:txBody>
      </p:sp>
      <p:sp>
        <p:nvSpPr>
          <p:cNvPr id="8" name="TextBox 7">
            <a:extLst>
              <a:ext uri="{FF2B5EF4-FFF2-40B4-BE49-F238E27FC236}">
                <a16:creationId xmlns:a16="http://schemas.microsoft.com/office/drawing/2014/main" id="{D5BB0D36-F537-4BAC-AE02-172DC790DAAD}"/>
              </a:ext>
            </a:extLst>
          </p:cNvPr>
          <p:cNvSpPr txBox="1"/>
          <p:nvPr/>
        </p:nvSpPr>
        <p:spPr>
          <a:xfrm>
            <a:off x="8808333" y="6268327"/>
            <a:ext cx="2459421"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private</a:t>
            </a:r>
          </a:p>
        </p:txBody>
      </p:sp>
      <p:sp>
        <p:nvSpPr>
          <p:cNvPr id="3" name="TextBox 2">
            <a:extLst>
              <a:ext uri="{FF2B5EF4-FFF2-40B4-BE49-F238E27FC236}">
                <a16:creationId xmlns:a16="http://schemas.microsoft.com/office/drawing/2014/main" id="{3B14BDB9-3C7B-D456-1B03-E3086A3807B6}"/>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7057864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EC690062-5F2F-4015-90EC-F86D90CED9E0}"/>
              </a:ext>
            </a:extLst>
          </p:cNvPr>
          <p:cNvSpPr>
            <a:spLocks noGrp="1"/>
          </p:cNvSpPr>
          <p:nvPr>
            <p:ph type="ctrTitle"/>
          </p:nvPr>
        </p:nvSpPr>
        <p:spPr>
          <a:xfrm>
            <a:off x="973275" y="2316558"/>
            <a:ext cx="10245449" cy="2224884"/>
          </a:xfrm>
        </p:spPr>
        <p:txBody>
          <a:bodyPr anchor="ctr" anchorCtr="0">
            <a:normAutofit/>
          </a:bodyPr>
          <a:lstStyle/>
          <a:p>
            <a:pPr>
              <a:spcBef>
                <a:spcPts val="0"/>
              </a:spcBef>
              <a:buSzPts val="1000"/>
              <a:tabLst>
                <a:tab pos="228554" algn="l"/>
              </a:tabLst>
            </a:pPr>
            <a:r>
              <a:rPr lang="en-US" sz="3400" b="1" i="1" dirty="0">
                <a:solidFill>
                  <a:schemeClr val="bg1"/>
                </a:solidFill>
              </a:rPr>
              <a:t>Findings: </a:t>
            </a:r>
            <a:r>
              <a:rPr lang="en-US" sz="3400" b="1" dirty="0">
                <a:solidFill>
                  <a:schemeClr val="bg1"/>
                </a:solidFill>
              </a:rPr>
              <a:t>School Operations</a:t>
            </a:r>
            <a:endParaRPr lang="en-US" sz="3400" i="1" dirty="0"/>
          </a:p>
        </p:txBody>
      </p:sp>
      <p:sp>
        <p:nvSpPr>
          <p:cNvPr id="4" name="Slide Number Placeholder 4">
            <a:extLst>
              <a:ext uri="{FF2B5EF4-FFF2-40B4-BE49-F238E27FC236}">
                <a16:creationId xmlns:a16="http://schemas.microsoft.com/office/drawing/2014/main" id="{AEA78893-33D0-84D6-861A-38FF9BB9CC18}"/>
              </a:ext>
            </a:extLst>
          </p:cNvPr>
          <p:cNvSpPr>
            <a:spLocks noGrp="1"/>
          </p:cNvSpPr>
          <p:nvPr>
            <p:ph type="sldNum" sz="quarter" idx="10"/>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26</a:t>
            </a:fld>
            <a:endParaRPr lang="uk-UA" sz="107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CA50DCA-C653-467F-83A7-A671DC6728D4}"/>
              </a:ext>
            </a:extLst>
          </p:cNvPr>
          <p:cNvSpPr/>
          <p:nvPr/>
        </p:nvSpPr>
        <p:spPr>
          <a:xfrm>
            <a:off x="105103" y="6138041"/>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D4197EB-25F7-9053-55BC-DC6642695C38}"/>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2964294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A6A13-BF8A-40EB-A7D4-97D9AE1037E7}"/>
              </a:ext>
            </a:extLst>
          </p:cNvPr>
          <p:cNvSpPr>
            <a:spLocks noGrp="1"/>
          </p:cNvSpPr>
          <p:nvPr>
            <p:ph type="ctrTitle"/>
          </p:nvPr>
        </p:nvSpPr>
        <p:spPr>
          <a:xfrm>
            <a:off x="441877" y="501308"/>
            <a:ext cx="11369123" cy="609589"/>
          </a:xfrm>
        </p:spPr>
        <p:txBody>
          <a:bodyPr>
            <a:normAutofit fontScale="90000"/>
          </a:bodyPr>
          <a:lstStyle/>
          <a:p>
            <a:r>
              <a:rPr lang="en-US" sz="3350" dirty="0">
                <a:latin typeface="Times New Roman"/>
                <a:cs typeface="Times New Roman"/>
              </a:rPr>
              <a:t>Both Public and Private Schools with Vacancies in Various Subject Areas: Some Found it Very Difficult or Were Unable to Fill Their Vacancies</a:t>
            </a:r>
          </a:p>
        </p:txBody>
      </p:sp>
      <p:graphicFrame>
        <p:nvGraphicFramePr>
          <p:cNvPr id="8" name="Content Placeholder 7">
            <a:extLst>
              <a:ext uri="{FF2B5EF4-FFF2-40B4-BE49-F238E27FC236}">
                <a16:creationId xmlns:a16="http://schemas.microsoft.com/office/drawing/2014/main" id="{11821E90-AE73-46BA-A96D-568E53FD4B02}"/>
              </a:ext>
            </a:extLst>
          </p:cNvPr>
          <p:cNvGraphicFramePr>
            <a:graphicFrameLocks noGrp="1"/>
          </p:cNvGraphicFramePr>
          <p:nvPr>
            <p:ph sz="quarter" idx="16"/>
            <p:extLst>
              <p:ext uri="{D42A27DB-BD31-4B8C-83A1-F6EECF244321}">
                <p14:modId xmlns:p14="http://schemas.microsoft.com/office/powerpoint/2010/main" val="2318298415"/>
              </p:ext>
            </p:extLst>
          </p:nvPr>
        </p:nvGraphicFramePr>
        <p:xfrm>
          <a:off x="571500" y="1560512"/>
          <a:ext cx="11049000" cy="4474527"/>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ACE1885C-7FEF-91A6-6EB7-B3E7C6CF3092}"/>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27</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4D75D0D-703C-4130-8BE6-9F8C7EBC1173}"/>
              </a:ext>
            </a:extLst>
          </p:cNvPr>
          <p:cNvSpPr/>
          <p:nvPr/>
        </p:nvSpPr>
        <p:spPr>
          <a:xfrm>
            <a:off x="105103" y="6138041"/>
            <a:ext cx="430473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27B27CA5-5E14-4948-BBD1-6DADCEDF9735}"/>
              </a:ext>
            </a:extLst>
          </p:cNvPr>
          <p:cNvSpPr txBox="1">
            <a:spLocks/>
          </p:cNvSpPr>
          <p:nvPr/>
        </p:nvSpPr>
        <p:spPr>
          <a:xfrm>
            <a:off x="4829972" y="6324681"/>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sp>
        <p:nvSpPr>
          <p:cNvPr id="10" name="TextBox 9">
            <a:extLst>
              <a:ext uri="{FF2B5EF4-FFF2-40B4-BE49-F238E27FC236}">
                <a16:creationId xmlns:a16="http://schemas.microsoft.com/office/drawing/2014/main" id="{A5099F1F-519A-4D86-988F-ACB34CFFB48B}"/>
              </a:ext>
            </a:extLst>
          </p:cNvPr>
          <p:cNvSpPr txBox="1"/>
          <p:nvPr/>
        </p:nvSpPr>
        <p:spPr>
          <a:xfrm>
            <a:off x="9248172" y="6276941"/>
            <a:ext cx="2087534"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public</a:t>
            </a:r>
            <a:endParaRPr lang="en-US" sz="1200" dirty="0">
              <a:latin typeface="Times New Roman"/>
              <a:cs typeface="Times New Roman"/>
            </a:endParaRPr>
          </a:p>
        </p:txBody>
      </p:sp>
      <p:sp>
        <p:nvSpPr>
          <p:cNvPr id="9" name="TextBox 8">
            <a:extLst>
              <a:ext uri="{FF2B5EF4-FFF2-40B4-BE49-F238E27FC236}">
                <a16:creationId xmlns:a16="http://schemas.microsoft.com/office/drawing/2014/main" id="{35A314DC-EF33-4BF3-81FF-37670B9B9C2F}"/>
              </a:ext>
            </a:extLst>
          </p:cNvPr>
          <p:cNvSpPr txBox="1"/>
          <p:nvPr/>
        </p:nvSpPr>
        <p:spPr>
          <a:xfrm>
            <a:off x="9248172" y="5111709"/>
            <a:ext cx="2562878" cy="553998"/>
          </a:xfrm>
          <a:prstGeom prst="rect">
            <a:avLst/>
          </a:prstGeom>
          <a:noFill/>
        </p:spPr>
        <p:txBody>
          <a:bodyPr wrap="square" lIns="91440" tIns="45720" rIns="91440" bIns="45720" anchor="t">
            <a:spAutoFit/>
          </a:bodyPr>
          <a:lstStyle/>
          <a:p>
            <a:r>
              <a:rPr lang="en-US" sz="1000" dirty="0">
                <a:solidFill>
                  <a:srgbClr val="576F7F"/>
                </a:solidFill>
                <a:latin typeface="Times New Roman"/>
                <a:cs typeface="Times New Roman"/>
              </a:rPr>
              <a:t>NOTE: among</a:t>
            </a:r>
            <a:r>
              <a:rPr kumimoji="0" lang="en-US" sz="1000" b="0" i="0" u="none" strike="noStrike" kern="1200" cap="none" spc="0" normalizeH="0" baseline="0" noProof="0" dirty="0">
                <a:ln>
                  <a:noFill/>
                </a:ln>
                <a:solidFill>
                  <a:srgbClr val="576F7F"/>
                </a:solidFill>
                <a:effectLst/>
                <a:uLnTx/>
                <a:uFillTx/>
                <a:latin typeface="Times New Roman"/>
                <a:cs typeface="Times New Roman"/>
              </a:rPr>
              <a:t> schools with a vacancy in a given subject area, the percentage that found it very difficult or were unable to fill a vacancy.</a:t>
            </a:r>
            <a:endParaRPr kumimoji="0" lang="en-US" sz="2800" b="0" i="0" u="none" strike="noStrike" kern="1200" cap="none" spc="0" normalizeH="0" baseline="0" noProof="0" dirty="0">
              <a:ln>
                <a:noFill/>
              </a:ln>
              <a:solidFill>
                <a:srgbClr val="576F7F"/>
              </a:solidFill>
              <a:effectLst/>
              <a:uLnTx/>
              <a:uFillTx/>
              <a:latin typeface="Times New Roman"/>
              <a:cs typeface="Times New Roman"/>
            </a:endParaRPr>
          </a:p>
        </p:txBody>
      </p:sp>
      <p:sp>
        <p:nvSpPr>
          <p:cNvPr id="12" name="TextBox 11">
            <a:extLst>
              <a:ext uri="{FF2B5EF4-FFF2-40B4-BE49-F238E27FC236}">
                <a16:creationId xmlns:a16="http://schemas.microsoft.com/office/drawing/2014/main" id="{F33CB141-93D7-697A-8ACD-CB573279C5E4}"/>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200453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a:extLst>
              <a:ext uri="{FF2B5EF4-FFF2-40B4-BE49-F238E27FC236}">
                <a16:creationId xmlns:a16="http://schemas.microsoft.com/office/drawing/2014/main" id="{11821E90-AE73-46BA-A96D-568E53FD4B02}"/>
              </a:ext>
            </a:extLst>
          </p:cNvPr>
          <p:cNvGraphicFramePr>
            <a:graphicFrameLocks noGrp="1"/>
          </p:cNvGraphicFramePr>
          <p:nvPr>
            <p:ph sz="quarter" idx="16"/>
            <p:extLst>
              <p:ext uri="{D42A27DB-BD31-4B8C-83A1-F6EECF244321}">
                <p14:modId xmlns:p14="http://schemas.microsoft.com/office/powerpoint/2010/main" val="3623367980"/>
              </p:ext>
            </p:extLst>
          </p:nvPr>
        </p:nvGraphicFramePr>
        <p:xfrm>
          <a:off x="571500" y="1560512"/>
          <a:ext cx="11049000" cy="4474527"/>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ACE1885C-7FEF-91A6-6EB7-B3E7C6CF3092}"/>
              </a:ext>
            </a:extLst>
          </p:cNvPr>
          <p:cNvSpPr>
            <a:spLocks noGrp="1"/>
          </p:cNvSpPr>
          <p:nvPr>
            <p:ph type="sldNum" sz="quarter" idx="18"/>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28</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4D75D0D-703C-4130-8BE6-9F8C7EBC1173}"/>
              </a:ext>
            </a:extLst>
          </p:cNvPr>
          <p:cNvSpPr/>
          <p:nvPr/>
        </p:nvSpPr>
        <p:spPr>
          <a:xfrm>
            <a:off x="105103" y="6138041"/>
            <a:ext cx="4486708"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B310F5F-20A4-4ABA-B9EB-1CD50C807D5B}"/>
              </a:ext>
            </a:extLst>
          </p:cNvPr>
          <p:cNvSpPr txBox="1"/>
          <p:nvPr/>
        </p:nvSpPr>
        <p:spPr>
          <a:xfrm>
            <a:off x="8702037" y="6252578"/>
            <a:ext cx="2745325"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public</a:t>
            </a:r>
            <a:endParaRPr lang="en-US" sz="1200" dirty="0">
              <a:latin typeface="Times New Roman"/>
              <a:cs typeface="Times New Roman"/>
            </a:endParaRPr>
          </a:p>
        </p:txBody>
      </p:sp>
      <p:sp>
        <p:nvSpPr>
          <p:cNvPr id="4" name="Text Placeholder 3">
            <a:extLst>
              <a:ext uri="{FF2B5EF4-FFF2-40B4-BE49-F238E27FC236}">
                <a16:creationId xmlns:a16="http://schemas.microsoft.com/office/drawing/2014/main" id="{ECB146CA-DF4C-59A4-4127-038F23800797}"/>
              </a:ext>
            </a:extLst>
          </p:cNvPr>
          <p:cNvSpPr txBox="1">
            <a:spLocks/>
          </p:cNvSpPr>
          <p:nvPr/>
        </p:nvSpPr>
        <p:spPr>
          <a:xfrm>
            <a:off x="4591811" y="6300318"/>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dirty="0"/>
              <a:t>SOURCE: 2020–21 National Teacher and Principal Survey</a:t>
            </a:r>
          </a:p>
        </p:txBody>
      </p:sp>
      <p:sp>
        <p:nvSpPr>
          <p:cNvPr id="9" name="TextBox 8">
            <a:extLst>
              <a:ext uri="{FF2B5EF4-FFF2-40B4-BE49-F238E27FC236}">
                <a16:creationId xmlns:a16="http://schemas.microsoft.com/office/drawing/2014/main" id="{D4A3555D-7A5B-4D9F-86EE-8DD33A97F71D}"/>
              </a:ext>
            </a:extLst>
          </p:cNvPr>
          <p:cNvSpPr txBox="1"/>
          <p:nvPr/>
        </p:nvSpPr>
        <p:spPr>
          <a:xfrm>
            <a:off x="9622577" y="4534679"/>
            <a:ext cx="1997924" cy="861774"/>
          </a:xfrm>
          <a:prstGeom prst="rect">
            <a:avLst/>
          </a:prstGeom>
          <a:noFill/>
        </p:spPr>
        <p:txBody>
          <a:bodyPr wrap="square" lIns="91440" tIns="45720" rIns="91440" bIns="45720" anchor="t">
            <a:spAutoFit/>
          </a:bodyPr>
          <a:lstStyle/>
          <a:p>
            <a:r>
              <a:rPr lang="en-US" sz="1000" dirty="0">
                <a:solidFill>
                  <a:srgbClr val="576F7F"/>
                </a:solidFill>
                <a:latin typeface="Times New Roman"/>
                <a:cs typeface="Times New Roman"/>
              </a:rPr>
              <a:t>NOTE: Among</a:t>
            </a:r>
            <a:r>
              <a:rPr kumimoji="0" lang="en-US" sz="1000" b="0" i="0" u="none" strike="noStrike" kern="1200" cap="none" spc="0" normalizeH="0" baseline="0" noProof="0" dirty="0">
                <a:ln>
                  <a:noFill/>
                </a:ln>
                <a:solidFill>
                  <a:srgbClr val="576F7F"/>
                </a:solidFill>
                <a:effectLst/>
                <a:uLnTx/>
                <a:uFillTx/>
                <a:latin typeface="Times New Roman"/>
                <a:cs typeface="Times New Roman"/>
              </a:rPr>
              <a:t> schools with a vacancy in a given subject area, the percentage that found it very difficult or were unable to fill a vacancy.</a:t>
            </a:r>
            <a:endParaRPr kumimoji="0" lang="en-US" sz="2800" b="0" i="0" u="none" strike="noStrike" kern="1200" cap="none" spc="0" normalizeH="0" baseline="0" noProof="0" dirty="0">
              <a:ln>
                <a:noFill/>
              </a:ln>
              <a:solidFill>
                <a:srgbClr val="576F7F"/>
              </a:solidFill>
              <a:effectLst/>
              <a:uLnTx/>
              <a:uFillTx/>
              <a:latin typeface="Times New Roman"/>
              <a:cs typeface="Times New Roman"/>
            </a:endParaRPr>
          </a:p>
        </p:txBody>
      </p:sp>
      <p:sp>
        <p:nvSpPr>
          <p:cNvPr id="6" name="TextBox 5">
            <a:extLst>
              <a:ext uri="{FF2B5EF4-FFF2-40B4-BE49-F238E27FC236}">
                <a16:creationId xmlns:a16="http://schemas.microsoft.com/office/drawing/2014/main" id="{C677E19F-5963-3F03-3008-735277E3DC45}"/>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11" name="Title 1">
            <a:extLst>
              <a:ext uri="{FF2B5EF4-FFF2-40B4-BE49-F238E27FC236}">
                <a16:creationId xmlns:a16="http://schemas.microsoft.com/office/drawing/2014/main" id="{891CF2B9-2864-4291-59FA-0DD4C37DF64D}"/>
              </a:ext>
            </a:extLst>
          </p:cNvPr>
          <p:cNvSpPr>
            <a:spLocks noGrp="1"/>
          </p:cNvSpPr>
          <p:nvPr>
            <p:ph type="ctrTitle"/>
          </p:nvPr>
        </p:nvSpPr>
        <p:spPr>
          <a:xfrm>
            <a:off x="441877" y="501308"/>
            <a:ext cx="11369123" cy="609589"/>
          </a:xfrm>
        </p:spPr>
        <p:txBody>
          <a:bodyPr>
            <a:normAutofit fontScale="90000"/>
          </a:bodyPr>
          <a:lstStyle/>
          <a:p>
            <a:r>
              <a:rPr lang="en-US" sz="3350" dirty="0">
                <a:latin typeface="Times New Roman"/>
                <a:cs typeface="Times New Roman"/>
              </a:rPr>
              <a:t>Both Public and Private Schools with Vacancies in Various Subject Areas: Some Found it Very Difficult or Were Unable to Fill Their Vacancies </a:t>
            </a:r>
            <a:r>
              <a:rPr lang="en-US" sz="3350" i="1" dirty="0">
                <a:latin typeface="Times New Roman"/>
                <a:cs typeface="Times New Roman"/>
              </a:rPr>
              <a:t>(Continued)</a:t>
            </a:r>
          </a:p>
        </p:txBody>
      </p:sp>
    </p:spTree>
    <p:extLst>
      <p:ext uri="{BB962C8B-B14F-4D97-AF65-F5344CB8AC3E}">
        <p14:creationId xmlns:p14="http://schemas.microsoft.com/office/powerpoint/2010/main" val="2546319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EC690062-5F2F-4015-90EC-F86D90CED9E0}"/>
              </a:ext>
            </a:extLst>
          </p:cNvPr>
          <p:cNvSpPr>
            <a:spLocks noGrp="1"/>
          </p:cNvSpPr>
          <p:nvPr>
            <p:ph type="ctrTitle"/>
          </p:nvPr>
        </p:nvSpPr>
        <p:spPr>
          <a:xfrm>
            <a:off x="973275" y="2316558"/>
            <a:ext cx="10245449" cy="2224884"/>
          </a:xfrm>
        </p:spPr>
        <p:txBody>
          <a:bodyPr anchor="ctr">
            <a:normAutofit/>
          </a:bodyPr>
          <a:lstStyle/>
          <a:p>
            <a:pPr>
              <a:spcBef>
                <a:spcPts val="0"/>
              </a:spcBef>
              <a:buSzPts val="1000"/>
              <a:tabLst>
                <a:tab pos="228554" algn="l"/>
              </a:tabLst>
            </a:pPr>
            <a:r>
              <a:rPr lang="en-US" sz="3400" b="1" i="1" dirty="0">
                <a:solidFill>
                  <a:schemeClr val="bg1"/>
                </a:solidFill>
              </a:rPr>
              <a:t>Findings: </a:t>
            </a:r>
            <a:r>
              <a:rPr lang="en-US" sz="3400" b="1" dirty="0">
                <a:solidFill>
                  <a:schemeClr val="bg1"/>
                </a:solidFill>
              </a:rPr>
              <a:t>Principal Attrition</a:t>
            </a:r>
            <a:endParaRPr lang="en-US" sz="3400" i="1" dirty="0"/>
          </a:p>
        </p:txBody>
      </p:sp>
      <p:sp>
        <p:nvSpPr>
          <p:cNvPr id="4" name="Slide Number Placeholder 4">
            <a:extLst>
              <a:ext uri="{FF2B5EF4-FFF2-40B4-BE49-F238E27FC236}">
                <a16:creationId xmlns:a16="http://schemas.microsoft.com/office/drawing/2014/main" id="{D5A0DCB3-7FE8-E2E8-E0AA-822CAE2702F6}"/>
              </a:ext>
            </a:extLst>
          </p:cNvPr>
          <p:cNvSpPr>
            <a:spLocks noGrp="1"/>
          </p:cNvSpPr>
          <p:nvPr>
            <p:ph type="sldNum" sz="quarter" idx="10"/>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29</a:t>
            </a:fld>
            <a:endParaRPr lang="uk-UA" sz="107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CA50DCA-C653-467F-83A7-A671DC6728D4}"/>
              </a:ext>
            </a:extLst>
          </p:cNvPr>
          <p:cNvSpPr/>
          <p:nvPr/>
        </p:nvSpPr>
        <p:spPr>
          <a:xfrm>
            <a:off x="105103" y="6138041"/>
            <a:ext cx="4987758"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259E7C5-6C59-C0B2-2271-8FE6F8A27CEE}"/>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856893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5976C-CF69-3FEB-460D-C560F37832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B708FA-C0EB-5B9F-1F3B-2C182875D61E}"/>
              </a:ext>
            </a:extLst>
          </p:cNvPr>
          <p:cNvSpPr>
            <a:spLocks noGrp="1"/>
          </p:cNvSpPr>
          <p:nvPr>
            <p:ph type="ctrTitle"/>
          </p:nvPr>
        </p:nvSpPr>
        <p:spPr/>
        <p:txBody>
          <a:bodyPr>
            <a:normAutofit/>
          </a:bodyPr>
          <a:lstStyle/>
          <a:p>
            <a:r>
              <a:rPr lang="en-US" sz="3400" dirty="0">
                <a:latin typeface="Times New Roman"/>
                <a:cs typeface="Times New Roman"/>
              </a:rPr>
              <a:t>National Center for Education Statistics (NCES)</a:t>
            </a:r>
          </a:p>
        </p:txBody>
      </p:sp>
      <p:sp>
        <p:nvSpPr>
          <p:cNvPr id="3" name="Slide Number Placeholder 2">
            <a:extLst>
              <a:ext uri="{FF2B5EF4-FFF2-40B4-BE49-F238E27FC236}">
                <a16:creationId xmlns:a16="http://schemas.microsoft.com/office/drawing/2014/main" id="{EE548D7F-F0C5-199B-539F-D990C11828D1}"/>
              </a:ext>
            </a:extLst>
          </p:cNvPr>
          <p:cNvSpPr>
            <a:spLocks noGrp="1"/>
          </p:cNvSpPr>
          <p:nvPr>
            <p:ph type="sldNum" sz="quarter" idx="15"/>
          </p:nvPr>
        </p:nvSpPr>
        <p:spPr/>
        <p:txBody>
          <a:bodyPr/>
          <a:lstStyle/>
          <a:p>
            <a:pPr defTabSz="914217"/>
            <a:fld id="{BA8CF1B3-96A0-D24B-B5C9-B5B93FF4523E}" type="slidenum">
              <a:rPr lang="uk-UA" sz="1070" smtClean="0">
                <a:latin typeface="Times New Roman" panose="02020603050405020304" pitchFamily="18" charset="0"/>
                <a:cs typeface="Times New Roman" panose="02020603050405020304" pitchFamily="18" charset="0"/>
              </a:rPr>
              <a:pPr defTabSz="914217"/>
              <a:t>3</a:t>
            </a:fld>
            <a:endParaRPr lang="uk-UA" sz="1070" dirty="0">
              <a:latin typeface="Times New Roman" panose="02020603050405020304" pitchFamily="18" charset="0"/>
              <a:cs typeface="Times New Roman" panose="02020603050405020304" pitchFamily="18" charset="0"/>
            </a:endParaRPr>
          </a:p>
        </p:txBody>
      </p:sp>
      <p:pic>
        <p:nvPicPr>
          <p:cNvPr id="1028" name="Picture 4" descr="U.S. Department of Education | Youth.gov">
            <a:extLst>
              <a:ext uri="{FF2B5EF4-FFF2-40B4-BE49-F238E27FC236}">
                <a16:creationId xmlns:a16="http://schemas.microsoft.com/office/drawing/2014/main" id="{EBD820B4-7690-456A-1B01-D9061B5B7AA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79" r="25401" b="20989"/>
          <a:stretch/>
        </p:blipFill>
        <p:spPr bwMode="auto">
          <a:xfrm>
            <a:off x="9919307" y="282916"/>
            <a:ext cx="2019831" cy="13333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529BDFD-54CD-8160-B0A1-266D140BAA7A}"/>
              </a:ext>
            </a:extLst>
          </p:cNvPr>
          <p:cNvSpPr/>
          <p:nvPr/>
        </p:nvSpPr>
        <p:spPr>
          <a:xfrm>
            <a:off x="380950" y="6133759"/>
            <a:ext cx="4654037"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5" name="TextBox 4">
            <a:extLst>
              <a:ext uri="{FF2B5EF4-FFF2-40B4-BE49-F238E27FC236}">
                <a16:creationId xmlns:a16="http://schemas.microsoft.com/office/drawing/2014/main" id="{4064437B-20E6-AA64-0A5C-E366F5006C12}"/>
              </a:ext>
            </a:extLst>
          </p:cNvPr>
          <p:cNvSpPr txBox="1"/>
          <p:nvPr/>
        </p:nvSpPr>
        <p:spPr>
          <a:xfrm>
            <a:off x="343649" y="6294854"/>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graphicFrame>
        <p:nvGraphicFramePr>
          <p:cNvPr id="7" name="Diagram 6">
            <a:extLst>
              <a:ext uri="{FF2B5EF4-FFF2-40B4-BE49-F238E27FC236}">
                <a16:creationId xmlns:a16="http://schemas.microsoft.com/office/drawing/2014/main" id="{FDEB507B-C7BB-820D-F60B-90A7CFC8358C}"/>
              </a:ext>
            </a:extLst>
          </p:cNvPr>
          <p:cNvGraphicFramePr/>
          <p:nvPr>
            <p:extLst>
              <p:ext uri="{D42A27DB-BD31-4B8C-83A1-F6EECF244321}">
                <p14:modId xmlns:p14="http://schemas.microsoft.com/office/powerpoint/2010/main" val="2332490666"/>
              </p:ext>
            </p:extLst>
          </p:nvPr>
        </p:nvGraphicFramePr>
        <p:xfrm>
          <a:off x="1308295" y="1342184"/>
          <a:ext cx="9551963" cy="45662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00887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70F2-FC53-49BA-B0FE-6AF51C20AEC4}"/>
              </a:ext>
            </a:extLst>
          </p:cNvPr>
          <p:cNvSpPr>
            <a:spLocks noGrp="1"/>
          </p:cNvSpPr>
          <p:nvPr>
            <p:ph type="ctrTitle"/>
          </p:nvPr>
        </p:nvSpPr>
        <p:spPr>
          <a:xfrm>
            <a:off x="241671" y="481954"/>
            <a:ext cx="11817901" cy="609589"/>
          </a:xfrm>
        </p:spPr>
        <p:txBody>
          <a:bodyPr>
            <a:normAutofit fontScale="90000"/>
          </a:bodyPr>
          <a:lstStyle/>
          <a:p>
            <a:pPr algn="ctr"/>
            <a:r>
              <a:rPr lang="en-US" sz="3350" dirty="0">
                <a:latin typeface="Times New Roman"/>
                <a:cs typeface="Times New Roman"/>
              </a:rPr>
              <a:t>One Year Later, Were K-12 Public and Private School Principals and Teachers:</a:t>
            </a:r>
          </a:p>
        </p:txBody>
      </p:sp>
      <p:sp>
        <p:nvSpPr>
          <p:cNvPr id="3" name="Slide Number Placeholder 2">
            <a:extLst>
              <a:ext uri="{FF2B5EF4-FFF2-40B4-BE49-F238E27FC236}">
                <a16:creationId xmlns:a16="http://schemas.microsoft.com/office/drawing/2014/main" id="{7FDCC129-31CA-4A0B-8AE5-B1E840AB59EF}"/>
              </a:ext>
            </a:extLst>
          </p:cNvPr>
          <p:cNvSpPr>
            <a:spLocks noGrp="1"/>
          </p:cNvSpPr>
          <p:nvPr>
            <p:ph type="sldNum" sz="quarter" idx="15"/>
          </p:nvPr>
        </p:nvSpPr>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30</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806F114C-4330-4BDA-894F-0A0BF1E68605}"/>
              </a:ext>
            </a:extLst>
          </p:cNvPr>
          <p:cNvSpPr/>
          <p:nvPr/>
        </p:nvSpPr>
        <p:spPr>
          <a:xfrm>
            <a:off x="105103" y="6138041"/>
            <a:ext cx="4490046"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 name="Diagram 11">
            <a:extLst>
              <a:ext uri="{FF2B5EF4-FFF2-40B4-BE49-F238E27FC236}">
                <a16:creationId xmlns:a16="http://schemas.microsoft.com/office/drawing/2014/main" id="{F899F5FA-6E89-C1FE-F744-484B37510FAB}"/>
              </a:ext>
            </a:extLst>
          </p:cNvPr>
          <p:cNvGraphicFramePr/>
          <p:nvPr>
            <p:extLst>
              <p:ext uri="{D42A27DB-BD31-4B8C-83A1-F6EECF244321}">
                <p14:modId xmlns:p14="http://schemas.microsoft.com/office/powerpoint/2010/main" val="4264921107"/>
              </p:ext>
            </p:extLst>
          </p:nvPr>
        </p:nvGraphicFramePr>
        <p:xfrm>
          <a:off x="572219" y="2080261"/>
          <a:ext cx="11156807" cy="41341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FDA193A9-D3E1-1A23-6DC7-EA14099F60DB}"/>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3199626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1F9B29-515F-96AE-FE94-75E469EC3B08}"/>
              </a:ext>
            </a:extLst>
          </p:cNvPr>
          <p:cNvSpPr txBox="1">
            <a:spLocks/>
          </p:cNvSpPr>
          <p:nvPr/>
        </p:nvSpPr>
        <p:spPr>
          <a:xfrm>
            <a:off x="4703322" y="6234388"/>
            <a:ext cx="3317934" cy="463193"/>
          </a:xfrm>
          <a:prstGeom prst="roundRect">
            <a:avLst>
              <a:gd name="adj" fmla="val 50000"/>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marL="0" marR="0" lvl="0" indent="0" algn="r" defTabSz="12192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SOURCE: 2021-22 Principal Follow-up Survey</a:t>
            </a:r>
          </a:p>
        </p:txBody>
      </p:sp>
      <p:sp>
        <p:nvSpPr>
          <p:cNvPr id="8" name="TextBox 7">
            <a:extLst>
              <a:ext uri="{FF2B5EF4-FFF2-40B4-BE49-F238E27FC236}">
                <a16:creationId xmlns:a16="http://schemas.microsoft.com/office/drawing/2014/main" id="{559E0E00-7392-9C17-E8AC-2C22CFE04167}"/>
              </a:ext>
            </a:extLst>
          </p:cNvPr>
          <p:cNvSpPr txBox="1"/>
          <p:nvPr/>
        </p:nvSpPr>
        <p:spPr>
          <a:xfrm>
            <a:off x="951289" y="309816"/>
            <a:ext cx="9952676" cy="61555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Between the 2020-21 and 2021-22 School </a:t>
            </a:r>
            <a:r>
              <a:rPr lang="en-US" sz="3400" dirty="0">
                <a:solidFill>
                  <a:srgbClr val="576F7F"/>
                </a:solidFill>
                <a:latin typeface="Times New Roman" panose="02020603050405020304" pitchFamily="18" charset="0"/>
                <a:cs typeface="Times New Roman" panose="02020603050405020304" pitchFamily="18" charset="0"/>
              </a:rPr>
              <a:t>Y</a:t>
            </a:r>
            <a:r>
              <a:rPr kumimoji="0" lang="en-US" sz="34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ears…</a:t>
            </a:r>
          </a:p>
        </p:txBody>
      </p:sp>
      <p:sp>
        <p:nvSpPr>
          <p:cNvPr id="6" name="TextBox 5">
            <a:extLst>
              <a:ext uri="{FF2B5EF4-FFF2-40B4-BE49-F238E27FC236}">
                <a16:creationId xmlns:a16="http://schemas.microsoft.com/office/drawing/2014/main" id="{976786FF-5B67-698A-C7F9-B398003DA8D3}"/>
              </a:ext>
            </a:extLst>
          </p:cNvPr>
          <p:cNvSpPr txBox="1"/>
          <p:nvPr/>
        </p:nvSpPr>
        <p:spPr>
          <a:xfrm>
            <a:off x="6463502" y="1146964"/>
            <a:ext cx="5347498" cy="4031873"/>
          </a:xfrm>
          <a:prstGeom prst="rect">
            <a:avLst/>
          </a:prstGeom>
          <a:noFill/>
        </p:spPr>
        <p:txBody>
          <a:bodyPr wrap="square" lIns="91440" tIns="45720" rIns="91440" bIns="45720" anchor="t">
            <a:spAutoFit/>
          </a:bodyPr>
          <a:lstStyle/>
          <a:p>
            <a:pPr>
              <a:defRPr/>
            </a:pPr>
            <a:r>
              <a:rPr lang="en-US" sz="2800" dirty="0">
                <a:solidFill>
                  <a:srgbClr val="576F7F"/>
                </a:solidFill>
                <a:latin typeface="Times New Roman"/>
                <a:cs typeface="Times New Roman"/>
              </a:rPr>
              <a:t>11.2 </a:t>
            </a:r>
            <a:r>
              <a:rPr kumimoji="0" lang="en-US" sz="2800" b="0" i="0" u="none" strike="noStrike" kern="1200" cap="none" spc="0" normalizeH="0" baseline="0" noProof="0" dirty="0">
                <a:ln>
                  <a:noFill/>
                </a:ln>
                <a:solidFill>
                  <a:srgbClr val="576F7F"/>
                </a:solidFill>
                <a:effectLst/>
                <a:uLnTx/>
                <a:uFillTx/>
                <a:latin typeface="Times New Roman"/>
                <a:cs typeface="Times New Roman"/>
              </a:rPr>
              <a:t>percent of public and</a:t>
            </a:r>
            <a:r>
              <a:rPr lang="en-US" sz="2800" dirty="0">
                <a:solidFill>
                  <a:srgbClr val="576F7F"/>
                </a:solidFill>
                <a:latin typeface="Times New Roman"/>
                <a:cs typeface="Times New Roman"/>
              </a:rPr>
              <a:t> </a:t>
            </a:r>
            <a:endParaRPr lang="en-US" sz="2800" dirty="0">
              <a:ea typeface="+mn-ea"/>
            </a:endParaRPr>
          </a:p>
          <a:p>
            <a:pPr>
              <a:defRPr/>
            </a:pPr>
            <a:r>
              <a:rPr lang="en-US" sz="2800" dirty="0">
                <a:solidFill>
                  <a:srgbClr val="576F7F"/>
                </a:solidFill>
                <a:latin typeface="Times New Roman"/>
                <a:cs typeface="Times New Roman"/>
              </a:rPr>
              <a:t>9.7 percent of private school</a:t>
            </a:r>
            <a:r>
              <a:rPr kumimoji="0" lang="en-US" sz="2800" b="0" i="0" u="none" strike="noStrike" kern="1200" cap="none" spc="0" normalizeH="0" baseline="0" noProof="0" dirty="0">
                <a:ln>
                  <a:noFill/>
                </a:ln>
                <a:solidFill>
                  <a:srgbClr val="576F7F"/>
                </a:solidFill>
                <a:effectLst/>
                <a:uLnTx/>
                <a:uFillTx/>
                <a:latin typeface="Times New Roman"/>
                <a:cs typeface="Times New Roman"/>
              </a:rPr>
              <a:t> principals </a:t>
            </a:r>
            <a:r>
              <a:rPr kumimoji="0" lang="en-US" sz="2800" b="1" i="0" u="none" strike="noStrike" kern="1200" cap="none" spc="0" normalizeH="0" baseline="0" noProof="0" dirty="0">
                <a:ln>
                  <a:noFill/>
                </a:ln>
                <a:solidFill>
                  <a:srgbClr val="576F7F"/>
                </a:solidFill>
                <a:effectLst/>
                <a:uLnTx/>
                <a:uFillTx/>
                <a:latin typeface="Times New Roman"/>
                <a:cs typeface="Times New Roman"/>
              </a:rPr>
              <a:t>left the profession</a:t>
            </a:r>
            <a:endParaRPr lang="en-US" sz="2800" b="0" i="0" u="none" strike="noStrike" kern="1200" cap="none" spc="0" normalizeH="0" baseline="0" noProof="0" dirty="0">
              <a:ln>
                <a:noFill/>
              </a:ln>
              <a:solidFill>
                <a:srgbClr val="576F7F"/>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endParaRPr>
          </a:p>
          <a:p>
            <a:pPr>
              <a:defRPr/>
            </a:pPr>
            <a:r>
              <a:rPr kumimoji="0" lang="en-US" sz="2800" b="0" i="0" u="none" strike="noStrike" kern="1200" cap="none" spc="0" normalizeH="0" baseline="0" noProof="0" dirty="0">
                <a:ln>
                  <a:noFill/>
                </a:ln>
                <a:solidFill>
                  <a:srgbClr val="576F7F"/>
                </a:solidFill>
                <a:effectLst/>
                <a:uLnTx/>
                <a:uFillTx/>
                <a:latin typeface="Times New Roman"/>
                <a:cs typeface="Times New Roman"/>
              </a:rPr>
              <a:t>5.9 percent of public and</a:t>
            </a:r>
            <a:r>
              <a:rPr lang="en-US" sz="2800" dirty="0">
                <a:solidFill>
                  <a:srgbClr val="576F7F"/>
                </a:solidFill>
                <a:latin typeface="Times New Roman"/>
                <a:cs typeface="Times New Roman"/>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576F7F"/>
                </a:solidFill>
                <a:effectLst/>
                <a:uLnTx/>
                <a:uFillTx/>
                <a:latin typeface="Times New Roman"/>
                <a:cs typeface="Times New Roman"/>
              </a:rPr>
              <a:t>2.5 percent of private school principals </a:t>
            </a:r>
            <a:r>
              <a:rPr kumimoji="0" lang="en-US" sz="2800" b="1" i="0" u="none" strike="noStrike" kern="1200" cap="none" spc="0" normalizeH="0" baseline="0" noProof="0" dirty="0">
                <a:ln>
                  <a:noFill/>
                </a:ln>
                <a:solidFill>
                  <a:srgbClr val="576F7F"/>
                </a:solidFill>
                <a:effectLst/>
                <a:uLnTx/>
                <a:uFillTx/>
                <a:latin typeface="Times New Roman"/>
                <a:cs typeface="Times New Roman"/>
              </a:rPr>
              <a:t>moved to a different school</a:t>
            </a:r>
            <a:endParaRPr kumimoji="0" lang="en-US" sz="2800" b="0" i="0" u="none" strike="noStrike" kern="1200" cap="none" spc="0" normalizeH="0" baseline="0" noProof="0" dirty="0">
              <a:ln>
                <a:noFill/>
              </a:ln>
              <a:solidFill>
                <a:srgbClr val="576F7F"/>
              </a:solidFill>
              <a:effectLst/>
              <a:uLnTx/>
              <a:uFillTx/>
              <a:latin typeface="Times New Roman"/>
              <a:cs typeface="Times New Roman"/>
            </a:endParaRPr>
          </a:p>
          <a:p>
            <a:pPr>
              <a:defRPr/>
            </a:pPr>
            <a:endParaRPr lang="en-US" sz="320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681B3717-EF79-BE0C-EE33-C7DC29555A24}"/>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ea typeface="Calibri" panose="020F0502020204030204" pitchFamily="34"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552DA7AE-8211-6AF7-97EE-7FEE2B354DA6}"/>
              </a:ext>
            </a:extLst>
          </p:cNvPr>
          <p:cNvSpPr/>
          <p:nvPr/>
        </p:nvSpPr>
        <p:spPr>
          <a:xfrm>
            <a:off x="105103" y="6138041"/>
            <a:ext cx="4597587"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graph of school type&#10;&#10;Description automatically generated">
            <a:extLst>
              <a:ext uri="{FF2B5EF4-FFF2-40B4-BE49-F238E27FC236}">
                <a16:creationId xmlns:a16="http://schemas.microsoft.com/office/drawing/2014/main" id="{4BB1940F-E044-847C-AE1E-644501FFD7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970" y="939225"/>
            <a:ext cx="5535029" cy="5148767"/>
          </a:xfrm>
          <a:prstGeom prst="rect">
            <a:avLst/>
          </a:prstGeom>
        </p:spPr>
      </p:pic>
      <p:sp>
        <p:nvSpPr>
          <p:cNvPr id="3" name="TextBox 2">
            <a:extLst>
              <a:ext uri="{FF2B5EF4-FFF2-40B4-BE49-F238E27FC236}">
                <a16:creationId xmlns:a16="http://schemas.microsoft.com/office/drawing/2014/main" id="{21147F3D-970E-6C0B-3BAE-3631D4F4A703}"/>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9" name="TextBox 8">
            <a:extLst>
              <a:ext uri="{FF2B5EF4-FFF2-40B4-BE49-F238E27FC236}">
                <a16:creationId xmlns:a16="http://schemas.microsoft.com/office/drawing/2014/main" id="{3CB741EC-AB52-E175-D1CF-8019DBD15DA1}"/>
              </a:ext>
            </a:extLst>
          </p:cNvPr>
          <p:cNvSpPr txBox="1"/>
          <p:nvPr/>
        </p:nvSpPr>
        <p:spPr>
          <a:xfrm>
            <a:off x="8242955" y="6216987"/>
            <a:ext cx="3092751" cy="461665"/>
          </a:xfrm>
          <a:prstGeom prst="rect">
            <a:avLst/>
          </a:prstGeom>
          <a:noFill/>
        </p:spPr>
        <p:txBody>
          <a:bodyPr wrap="square" lIns="91440" tIns="45720" rIns="91440" bIns="45720" anchor="t">
            <a:spAutoFit/>
          </a:bodyPr>
          <a:lstStyle/>
          <a:p>
            <a:pPr>
              <a:defRPr/>
            </a:pPr>
            <a:r>
              <a:rPr lang="en-US" sz="1200" dirty="0">
                <a:solidFill>
                  <a:srgbClr val="576F7F"/>
                </a:solidFill>
                <a:latin typeface="Times New Roman"/>
                <a:cs typeface="Times New Roman"/>
              </a:rPr>
              <a:t>* Statistically significantly different (</a:t>
            </a:r>
            <a:r>
              <a:rPr lang="en-US" sz="1200" i="1" dirty="0">
                <a:solidFill>
                  <a:srgbClr val="576F7F"/>
                </a:solidFill>
                <a:latin typeface="Times New Roman"/>
                <a:cs typeface="Times New Roman"/>
              </a:rPr>
              <a:t>p</a:t>
            </a:r>
            <a:r>
              <a:rPr lang="en-US" sz="1200" dirty="0">
                <a:solidFill>
                  <a:srgbClr val="576F7F"/>
                </a:solidFill>
                <a:latin typeface="Times New Roman"/>
                <a:cs typeface="Times New Roman"/>
              </a:rPr>
              <a:t> &lt; .05) from private</a:t>
            </a:r>
          </a:p>
        </p:txBody>
      </p:sp>
      <p:sp>
        <p:nvSpPr>
          <p:cNvPr id="10" name="TextBox 9">
            <a:extLst>
              <a:ext uri="{FF2B5EF4-FFF2-40B4-BE49-F238E27FC236}">
                <a16:creationId xmlns:a16="http://schemas.microsoft.com/office/drawing/2014/main" id="{DA8D2C0F-2947-2DE3-3A1D-6754BE677121}"/>
              </a:ext>
            </a:extLst>
          </p:cNvPr>
          <p:cNvSpPr txBox="1"/>
          <p:nvPr/>
        </p:nvSpPr>
        <p:spPr>
          <a:xfrm>
            <a:off x="2021015" y="1417900"/>
            <a:ext cx="34636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ea typeface="Calibri"/>
                <a:cs typeface="Calibri"/>
              </a:rPr>
              <a:t>*</a:t>
            </a:r>
            <a:endParaRPr lang="en-US" dirty="0"/>
          </a:p>
        </p:txBody>
      </p:sp>
      <p:sp>
        <p:nvSpPr>
          <p:cNvPr id="14" name="TextBox 13">
            <a:extLst>
              <a:ext uri="{FF2B5EF4-FFF2-40B4-BE49-F238E27FC236}">
                <a16:creationId xmlns:a16="http://schemas.microsoft.com/office/drawing/2014/main" id="{BA26AFC9-BBFF-BFD5-05EB-7937689BE39F}"/>
              </a:ext>
            </a:extLst>
          </p:cNvPr>
          <p:cNvSpPr txBox="1"/>
          <p:nvPr/>
        </p:nvSpPr>
        <p:spPr>
          <a:xfrm>
            <a:off x="2507672" y="3473109"/>
            <a:ext cx="2355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ea typeface="Calibri"/>
                <a:cs typeface="Calibri"/>
              </a:rPr>
              <a:t>*</a:t>
            </a:r>
            <a:endParaRPr lang="en-US" dirty="0"/>
          </a:p>
        </p:txBody>
      </p:sp>
    </p:spTree>
    <p:extLst>
      <p:ext uri="{BB962C8B-B14F-4D97-AF65-F5344CB8AC3E}">
        <p14:creationId xmlns:p14="http://schemas.microsoft.com/office/powerpoint/2010/main" val="2724015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aph with numbers and a number of percent&#10;&#10;Description automatically generated">
            <a:extLst>
              <a:ext uri="{FF2B5EF4-FFF2-40B4-BE49-F238E27FC236}">
                <a16:creationId xmlns:a16="http://schemas.microsoft.com/office/drawing/2014/main" id="{CB17EEA9-2AFA-8095-4D4B-F9909E327C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0021" y="1278061"/>
            <a:ext cx="3515152" cy="4572000"/>
          </a:xfrm>
          <a:prstGeom prst="rect">
            <a:avLst/>
          </a:prstGeom>
        </p:spPr>
      </p:pic>
      <p:sp>
        <p:nvSpPr>
          <p:cNvPr id="4" name="Text Placeholder 3">
            <a:extLst>
              <a:ext uri="{FF2B5EF4-FFF2-40B4-BE49-F238E27FC236}">
                <a16:creationId xmlns:a16="http://schemas.microsoft.com/office/drawing/2014/main" id="{BC1A8A99-B22A-EA14-2FC5-DA6025B70812}"/>
              </a:ext>
            </a:extLst>
          </p:cNvPr>
          <p:cNvSpPr txBox="1">
            <a:spLocks/>
          </p:cNvSpPr>
          <p:nvPr/>
        </p:nvSpPr>
        <p:spPr>
          <a:xfrm>
            <a:off x="4703323" y="6244690"/>
            <a:ext cx="3514384" cy="463193"/>
          </a:xfrm>
          <a:prstGeom prst="roundRect">
            <a:avLst>
              <a:gd name="adj" fmla="val 50000"/>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marL="0" marR="0" lvl="0" indent="0" algn="r" defTabSz="12192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SOURCE: 2021-22 Principal Follow-up Survey</a:t>
            </a:r>
          </a:p>
        </p:txBody>
      </p:sp>
      <p:sp>
        <p:nvSpPr>
          <p:cNvPr id="5" name="TextBox 4">
            <a:extLst>
              <a:ext uri="{FF2B5EF4-FFF2-40B4-BE49-F238E27FC236}">
                <a16:creationId xmlns:a16="http://schemas.microsoft.com/office/drawing/2014/main" id="{F6EAAAD8-5851-C9F0-5970-E10935AEDF9A}"/>
              </a:ext>
            </a:extLst>
          </p:cNvPr>
          <p:cNvSpPr txBox="1"/>
          <p:nvPr/>
        </p:nvSpPr>
        <p:spPr>
          <a:xfrm>
            <a:off x="166262" y="261970"/>
            <a:ext cx="11859476" cy="553998"/>
          </a:xfrm>
          <a:prstGeom prst="rect">
            <a:avLst/>
          </a:prstGeom>
          <a:noFill/>
        </p:spPr>
        <p:txBody>
          <a:bodyPr wrap="square" lIns="91440" tIns="45720" rIns="91440" bIns="45720" anchor="t">
            <a:spAutoFit/>
          </a:bodyPr>
          <a:lstStyle/>
          <a:p>
            <a:pPr algn="ctr">
              <a:defRPr/>
            </a:pPr>
            <a:r>
              <a:rPr lang="en-US" sz="3000" dirty="0">
                <a:solidFill>
                  <a:srgbClr val="576F7F"/>
                </a:solidFill>
                <a:latin typeface="Times New Roman"/>
                <a:cs typeface="Times New Roman"/>
              </a:rPr>
              <a:t> Principal Leavers by Age Between </a:t>
            </a:r>
            <a:r>
              <a:rPr kumimoji="0" lang="en-US" sz="3000" b="0" i="0" u="none" strike="noStrike" kern="1200" cap="none" spc="0" normalizeH="0" baseline="0" noProof="0" dirty="0">
                <a:ln>
                  <a:noFill/>
                </a:ln>
                <a:solidFill>
                  <a:srgbClr val="576F7F"/>
                </a:solidFill>
                <a:effectLst/>
                <a:uLnTx/>
                <a:uFillTx/>
                <a:latin typeface="Times New Roman"/>
                <a:cs typeface="Times New Roman"/>
              </a:rPr>
              <a:t>the 2020-21 and 2021-22</a:t>
            </a:r>
            <a:r>
              <a:rPr lang="en-US" sz="3000" dirty="0">
                <a:solidFill>
                  <a:srgbClr val="576F7F"/>
                </a:solidFill>
                <a:latin typeface="Times New Roman"/>
                <a:cs typeface="Times New Roman"/>
              </a:rPr>
              <a:t> S</a:t>
            </a:r>
            <a:r>
              <a:rPr kumimoji="0" lang="en-US" sz="3000" b="0" i="0" u="none" strike="noStrike" kern="1200" cap="none" spc="0" normalizeH="0" baseline="0" noProof="0" dirty="0" err="1">
                <a:ln>
                  <a:noFill/>
                </a:ln>
                <a:solidFill>
                  <a:srgbClr val="576F7F"/>
                </a:solidFill>
                <a:effectLst/>
                <a:uLnTx/>
                <a:uFillTx/>
                <a:latin typeface="Times New Roman"/>
                <a:cs typeface="Times New Roman"/>
              </a:rPr>
              <a:t>chool</a:t>
            </a:r>
            <a:r>
              <a:rPr kumimoji="0" lang="en-US" sz="3000" b="0" i="0" u="none" strike="noStrike" kern="1200" cap="none" spc="0" normalizeH="0" baseline="0" noProof="0" dirty="0">
                <a:ln>
                  <a:noFill/>
                </a:ln>
                <a:solidFill>
                  <a:srgbClr val="576F7F"/>
                </a:solidFill>
                <a:effectLst/>
                <a:uLnTx/>
                <a:uFillTx/>
                <a:latin typeface="Times New Roman"/>
                <a:cs typeface="Times New Roman"/>
              </a:rPr>
              <a:t> </a:t>
            </a:r>
            <a:r>
              <a:rPr lang="en-US" sz="3000" dirty="0">
                <a:solidFill>
                  <a:srgbClr val="576F7F"/>
                </a:solidFill>
                <a:latin typeface="Times New Roman"/>
                <a:cs typeface="Times New Roman"/>
              </a:rPr>
              <a:t>Y</a:t>
            </a:r>
            <a:r>
              <a:rPr kumimoji="0" lang="en-US" sz="3000" b="0" i="0" u="none" strike="noStrike" kern="1200" cap="none" spc="0" normalizeH="0" baseline="0" noProof="0" dirty="0">
                <a:ln>
                  <a:noFill/>
                </a:ln>
                <a:solidFill>
                  <a:srgbClr val="576F7F"/>
                </a:solidFill>
                <a:effectLst/>
                <a:uLnTx/>
                <a:uFillTx/>
                <a:latin typeface="Times New Roman"/>
                <a:cs typeface="Times New Roman"/>
              </a:rPr>
              <a:t>ears</a:t>
            </a:r>
            <a:endParaRPr lang="en-US" sz="3000" dirty="0">
              <a:latin typeface="Times New Roman"/>
              <a:cs typeface="Times New Roman"/>
            </a:endParaRPr>
          </a:p>
        </p:txBody>
      </p:sp>
      <p:sp>
        <p:nvSpPr>
          <p:cNvPr id="7" name="Slide Number Placeholder 6">
            <a:extLst>
              <a:ext uri="{FF2B5EF4-FFF2-40B4-BE49-F238E27FC236}">
                <a16:creationId xmlns:a16="http://schemas.microsoft.com/office/drawing/2014/main" id="{90A7C7D0-0ABF-C5AC-016B-837145374C8B}"/>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DD58164-704F-D435-4530-2EE578EC4CC4}"/>
              </a:ext>
            </a:extLst>
          </p:cNvPr>
          <p:cNvSpPr txBox="1"/>
          <p:nvPr/>
        </p:nvSpPr>
        <p:spPr>
          <a:xfrm>
            <a:off x="8437944" y="6491882"/>
            <a:ext cx="3113590" cy="430887"/>
          </a:xfrm>
          <a:prstGeom prst="rect">
            <a:avLst/>
          </a:prstGeom>
          <a:noFill/>
        </p:spPr>
        <p:txBody>
          <a:bodyPr wrap="square" lIns="91440" tIns="45720" rIns="91440" bIns="45720" anchor="t">
            <a:spAutoFit/>
          </a:bodyPr>
          <a:lstStyle/>
          <a:p>
            <a:pPr>
              <a:defRPr/>
            </a:pPr>
            <a:r>
              <a:rPr kumimoji="0" lang="en-US" sz="1100" b="0" i="0" u="none" strike="noStrike" kern="1200" cap="none" spc="0" normalizeH="0" baseline="0" noProof="0" dirty="0">
                <a:ln>
                  <a:noFill/>
                </a:ln>
                <a:solidFill>
                  <a:srgbClr val="5F7685"/>
                </a:solidFill>
                <a:effectLst/>
                <a:uLnTx/>
                <a:uFillTx/>
                <a:latin typeface="Times New Roman"/>
                <a:cs typeface="Times New Roman"/>
                <a:sym typeface="Symbol" panose="05050102010706020507" pitchFamily="18" charset="2"/>
              </a:rPr>
              <a:t></a:t>
            </a:r>
            <a:r>
              <a:rPr kumimoji="0" lang="en-US" sz="1100" b="0" i="0" u="none" strike="noStrike" kern="1200" cap="none" spc="0" normalizeH="0" baseline="0" noProof="0" dirty="0">
                <a:ln>
                  <a:noFill/>
                </a:ln>
                <a:solidFill>
                  <a:srgbClr val="5F7685"/>
                </a:solidFill>
                <a:effectLst/>
                <a:uLnTx/>
                <a:uFillTx/>
                <a:latin typeface="Times New Roman"/>
                <a:cs typeface="Times New Roman"/>
              </a:rPr>
              <a:t> </a:t>
            </a:r>
            <a:r>
              <a:rPr lang="en-US" sz="1100" dirty="0">
                <a:solidFill>
                  <a:srgbClr val="5F7685"/>
                </a:solidFill>
                <a:latin typeface="Times New Roman"/>
                <a:cs typeface="Times New Roman"/>
              </a:rPr>
              <a:t>Statistically significantly</a:t>
            </a:r>
            <a:r>
              <a:rPr kumimoji="0" lang="en-US" sz="1100" b="0" i="0" u="none" strike="noStrike" kern="1200" cap="none" spc="0" normalizeH="0" baseline="0" noProof="0" dirty="0">
                <a:ln>
                  <a:noFill/>
                </a:ln>
                <a:solidFill>
                  <a:srgbClr val="5F7685"/>
                </a:solidFill>
                <a:effectLst/>
                <a:uLnTx/>
                <a:uFillTx/>
                <a:latin typeface="Times New Roman"/>
                <a:cs typeface="Times New Roman"/>
              </a:rPr>
              <a:t> different (</a:t>
            </a:r>
            <a:r>
              <a:rPr kumimoji="0" lang="en-US" sz="1100" b="0" i="1" u="none" strike="noStrike" kern="1200" cap="none" spc="0" normalizeH="0" baseline="0" noProof="0" dirty="0">
                <a:ln>
                  <a:noFill/>
                </a:ln>
                <a:solidFill>
                  <a:srgbClr val="5F7685"/>
                </a:solidFill>
                <a:effectLst/>
                <a:uLnTx/>
                <a:uFillTx/>
                <a:latin typeface="Times New Roman"/>
                <a:cs typeface="Times New Roman"/>
              </a:rPr>
              <a:t>p</a:t>
            </a:r>
            <a:r>
              <a:rPr kumimoji="0" lang="en-US" sz="1100" b="0" i="0" u="none" strike="noStrike" kern="1200" cap="none" spc="0" normalizeH="0" baseline="0" noProof="0" dirty="0">
                <a:ln>
                  <a:noFill/>
                </a:ln>
                <a:solidFill>
                  <a:srgbClr val="5F7685"/>
                </a:solidFill>
                <a:effectLst/>
                <a:uLnTx/>
                <a:uFillTx/>
                <a:latin typeface="Times New Roman"/>
                <a:cs typeface="Times New Roman"/>
              </a:rPr>
              <a:t> &lt; .05) from principals 45-54 years old</a:t>
            </a:r>
          </a:p>
        </p:txBody>
      </p:sp>
      <p:sp>
        <p:nvSpPr>
          <p:cNvPr id="11" name="Rectangle 10">
            <a:extLst>
              <a:ext uri="{FF2B5EF4-FFF2-40B4-BE49-F238E27FC236}">
                <a16:creationId xmlns:a16="http://schemas.microsoft.com/office/drawing/2014/main" id="{86D997AF-1BC5-A167-7F1D-897BD220FADA}"/>
              </a:ext>
            </a:extLst>
          </p:cNvPr>
          <p:cNvSpPr/>
          <p:nvPr/>
        </p:nvSpPr>
        <p:spPr>
          <a:xfrm>
            <a:off x="105103" y="6138041"/>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4D7E59B-4971-2909-F57C-46CE9C712049}"/>
              </a:ext>
            </a:extLst>
          </p:cNvPr>
          <p:cNvSpPr txBox="1"/>
          <p:nvPr/>
        </p:nvSpPr>
        <p:spPr>
          <a:xfrm>
            <a:off x="8484242" y="6077812"/>
            <a:ext cx="2805164" cy="430887"/>
          </a:xfrm>
          <a:prstGeom prst="rect">
            <a:avLst/>
          </a:prstGeom>
          <a:noFill/>
        </p:spPr>
        <p:txBody>
          <a:bodyPr wrap="square" lIns="91440" tIns="45720" rIns="91440" bIns="45720" anchor="t">
            <a:spAutoFit/>
          </a:bodyPr>
          <a:lstStyle/>
          <a:p>
            <a:pPr>
              <a:defRPr/>
            </a:pPr>
            <a:r>
              <a:rPr kumimoji="0" lang="en-US" sz="1100" b="0" i="0" u="none" strike="noStrike" kern="1200" cap="none" spc="0" normalizeH="0" baseline="0" noProof="0" dirty="0">
                <a:ln>
                  <a:noFill/>
                </a:ln>
                <a:solidFill>
                  <a:srgbClr val="5F7685"/>
                </a:solidFill>
                <a:effectLst/>
                <a:uLnTx/>
                <a:uFillTx/>
                <a:latin typeface="Times New Roman"/>
                <a:cs typeface="Times New Roman"/>
              </a:rPr>
              <a:t>* </a:t>
            </a:r>
            <a:r>
              <a:rPr lang="en-US" sz="1100" dirty="0">
                <a:solidFill>
                  <a:srgbClr val="5F7685"/>
                </a:solidFill>
                <a:latin typeface="Times New Roman"/>
                <a:cs typeface="Times New Roman"/>
              </a:rPr>
              <a:t>Statistically significantly</a:t>
            </a:r>
            <a:r>
              <a:rPr kumimoji="0" lang="en-US" sz="1100" b="0" i="0" u="none" strike="noStrike" kern="1200" cap="none" spc="0" normalizeH="0" baseline="0" noProof="0" dirty="0">
                <a:ln>
                  <a:noFill/>
                </a:ln>
                <a:solidFill>
                  <a:srgbClr val="5F7685"/>
                </a:solidFill>
                <a:effectLst/>
                <a:uLnTx/>
                <a:uFillTx/>
                <a:latin typeface="Times New Roman"/>
                <a:cs typeface="Times New Roman"/>
              </a:rPr>
              <a:t> different (</a:t>
            </a:r>
            <a:r>
              <a:rPr kumimoji="0" lang="en-US" sz="1100" b="0" i="1" u="none" strike="noStrike" kern="1200" cap="none" spc="0" normalizeH="0" baseline="0" noProof="0" dirty="0">
                <a:ln>
                  <a:noFill/>
                </a:ln>
                <a:solidFill>
                  <a:srgbClr val="5F7685"/>
                </a:solidFill>
                <a:effectLst/>
                <a:uLnTx/>
                <a:uFillTx/>
                <a:latin typeface="Times New Roman"/>
                <a:cs typeface="Times New Roman"/>
              </a:rPr>
              <a:t>p</a:t>
            </a:r>
            <a:r>
              <a:rPr kumimoji="0" lang="en-US" sz="1100" b="0" i="0" u="none" strike="noStrike" kern="1200" cap="none" spc="0" normalizeH="0" baseline="0" noProof="0" dirty="0">
                <a:ln>
                  <a:noFill/>
                </a:ln>
                <a:solidFill>
                  <a:srgbClr val="5F7685"/>
                </a:solidFill>
                <a:effectLst/>
                <a:uLnTx/>
                <a:uFillTx/>
                <a:latin typeface="Times New Roman"/>
                <a:cs typeface="Times New Roman"/>
              </a:rPr>
              <a:t> &lt; .05) from principals less than 45 years old</a:t>
            </a:r>
          </a:p>
        </p:txBody>
      </p:sp>
      <p:pic>
        <p:nvPicPr>
          <p:cNvPr id="10" name="Picture 9" descr="A graph with numbers and a line&#10;&#10;Description automatically generated">
            <a:extLst>
              <a:ext uri="{FF2B5EF4-FFF2-40B4-BE49-F238E27FC236}">
                <a16:creationId xmlns:a16="http://schemas.microsoft.com/office/drawing/2014/main" id="{9DAA1793-2109-412F-E9AA-0E8CF14ED8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0091" y="1302502"/>
            <a:ext cx="3514384" cy="4572000"/>
          </a:xfrm>
          <a:prstGeom prst="rect">
            <a:avLst/>
          </a:prstGeom>
        </p:spPr>
      </p:pic>
      <p:sp>
        <p:nvSpPr>
          <p:cNvPr id="3" name="TextBox 2">
            <a:extLst>
              <a:ext uri="{FF2B5EF4-FFF2-40B4-BE49-F238E27FC236}">
                <a16:creationId xmlns:a16="http://schemas.microsoft.com/office/drawing/2014/main" id="{0A345B6A-2584-87EC-FEB8-05ADD9801A44}"/>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137224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DE5D391-F1A4-D919-9168-8E210A6AC3C7}"/>
              </a:ext>
            </a:extLst>
          </p:cNvPr>
          <p:cNvSpPr txBox="1">
            <a:spLocks/>
          </p:cNvSpPr>
          <p:nvPr/>
        </p:nvSpPr>
        <p:spPr>
          <a:xfrm>
            <a:off x="4595150" y="6284437"/>
            <a:ext cx="3275636" cy="463193"/>
          </a:xfrm>
          <a:prstGeom prst="roundRect">
            <a:avLst>
              <a:gd name="adj" fmla="val 50000"/>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marL="0" marR="0" lvl="0" indent="0" algn="r" defTabSz="12192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SOURCE: 2021-22 Principal Follow-up Survey</a:t>
            </a:r>
          </a:p>
        </p:txBody>
      </p:sp>
      <p:sp>
        <p:nvSpPr>
          <p:cNvPr id="2" name="Slide Number Placeholder 1">
            <a:extLst>
              <a:ext uri="{FF2B5EF4-FFF2-40B4-BE49-F238E27FC236}">
                <a16:creationId xmlns:a16="http://schemas.microsoft.com/office/drawing/2014/main" id="{AC42FBA9-FBCA-6F23-CEEE-1A7634BEACE5}"/>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42F3832C-6DCD-C80F-10C7-0DED73948D17}"/>
              </a:ext>
            </a:extLst>
          </p:cNvPr>
          <p:cNvSpPr/>
          <p:nvPr/>
        </p:nvSpPr>
        <p:spPr>
          <a:xfrm>
            <a:off x="83332" y="6109192"/>
            <a:ext cx="4511817"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73AD3B4-C787-6C57-0B17-DFA1EA4FAD1B}"/>
              </a:ext>
            </a:extLst>
          </p:cNvPr>
          <p:cNvSpPr txBox="1"/>
          <p:nvPr/>
        </p:nvSpPr>
        <p:spPr>
          <a:xfrm>
            <a:off x="8391647" y="6094143"/>
            <a:ext cx="3070172" cy="430887"/>
          </a:xfrm>
          <a:prstGeom prst="rect">
            <a:avLst/>
          </a:prstGeom>
          <a:noFill/>
        </p:spPr>
        <p:txBody>
          <a:bodyPr wrap="square" lIns="91440" tIns="45720" rIns="91440" bIns="45720" anchor="t">
            <a:spAutoFit/>
          </a:bodyPr>
          <a:lstStyle/>
          <a:p>
            <a:pPr>
              <a:defRPr/>
            </a:pPr>
            <a:r>
              <a:rPr kumimoji="0" lang="en-US" sz="1100" b="0" i="0" u="none" strike="noStrike" kern="1200" cap="none" spc="0" normalizeH="0" baseline="0" noProof="0" dirty="0">
                <a:ln>
                  <a:noFill/>
                </a:ln>
                <a:solidFill>
                  <a:srgbClr val="5F7685"/>
                </a:solidFill>
                <a:effectLst/>
                <a:uLnTx/>
                <a:uFillTx/>
                <a:latin typeface="Times New Roman"/>
                <a:cs typeface="Times New Roman"/>
              </a:rPr>
              <a:t>* </a:t>
            </a:r>
            <a:r>
              <a:rPr lang="en-US" sz="1100" dirty="0">
                <a:solidFill>
                  <a:srgbClr val="5F7685"/>
                </a:solidFill>
                <a:latin typeface="Times New Roman"/>
                <a:cs typeface="Times New Roman"/>
              </a:rPr>
              <a:t>Statistically significantly</a:t>
            </a:r>
            <a:r>
              <a:rPr kumimoji="0" lang="en-US" sz="1100" b="0" i="0" u="none" strike="noStrike" kern="1200" cap="none" spc="0" normalizeH="0" baseline="0" noProof="0" dirty="0">
                <a:ln>
                  <a:noFill/>
                </a:ln>
                <a:solidFill>
                  <a:srgbClr val="5F7685"/>
                </a:solidFill>
                <a:effectLst/>
                <a:uLnTx/>
                <a:uFillTx/>
                <a:latin typeface="Times New Roman"/>
                <a:cs typeface="Times New Roman"/>
              </a:rPr>
              <a:t> different (</a:t>
            </a:r>
            <a:r>
              <a:rPr kumimoji="0" lang="en-US" sz="1100" b="0" i="1" u="none" strike="noStrike" kern="1200" cap="none" spc="0" normalizeH="0" baseline="0" noProof="0" dirty="0">
                <a:ln>
                  <a:noFill/>
                </a:ln>
                <a:solidFill>
                  <a:srgbClr val="5F7685"/>
                </a:solidFill>
                <a:effectLst/>
                <a:uLnTx/>
                <a:uFillTx/>
                <a:latin typeface="Times New Roman"/>
                <a:cs typeface="Times New Roman"/>
              </a:rPr>
              <a:t>p</a:t>
            </a:r>
            <a:r>
              <a:rPr kumimoji="0" lang="en-US" sz="1100" b="0" i="0" u="none" strike="noStrike" kern="1200" cap="none" spc="0" normalizeH="0" baseline="0" noProof="0" dirty="0">
                <a:ln>
                  <a:noFill/>
                </a:ln>
                <a:solidFill>
                  <a:srgbClr val="5F7685"/>
                </a:solidFill>
                <a:effectLst/>
                <a:uLnTx/>
                <a:uFillTx/>
                <a:latin typeface="Times New Roman"/>
                <a:cs typeface="Times New Roman"/>
              </a:rPr>
              <a:t> &lt; .05) from principals with less than 3 years of experience</a:t>
            </a:r>
          </a:p>
        </p:txBody>
      </p:sp>
      <p:sp>
        <p:nvSpPr>
          <p:cNvPr id="7" name="TextBox 6">
            <a:extLst>
              <a:ext uri="{FF2B5EF4-FFF2-40B4-BE49-F238E27FC236}">
                <a16:creationId xmlns:a16="http://schemas.microsoft.com/office/drawing/2014/main" id="{ED365A53-11CA-DB21-E04E-3236CC1ED03C}"/>
              </a:ext>
            </a:extLst>
          </p:cNvPr>
          <p:cNvSpPr txBox="1"/>
          <p:nvPr/>
        </p:nvSpPr>
        <p:spPr>
          <a:xfrm>
            <a:off x="8391646" y="6467907"/>
            <a:ext cx="3070172" cy="430887"/>
          </a:xfrm>
          <a:prstGeom prst="rect">
            <a:avLst/>
          </a:prstGeom>
          <a:noFill/>
        </p:spPr>
        <p:txBody>
          <a:bodyPr wrap="square" lIns="91440" tIns="45720" rIns="91440" bIns="45720" anchor="t">
            <a:spAutoFit/>
          </a:bodyPr>
          <a:lstStyle/>
          <a:p>
            <a:pPr>
              <a:defRPr/>
            </a:pPr>
            <a:r>
              <a:rPr kumimoji="0" lang="en-US" sz="1100" b="0" i="0" u="none" strike="noStrike" kern="1200" cap="none" spc="0" normalizeH="0" baseline="0" noProof="0" dirty="0">
                <a:ln>
                  <a:noFill/>
                </a:ln>
                <a:solidFill>
                  <a:srgbClr val="5F7685"/>
                </a:solidFill>
                <a:effectLst/>
                <a:uLnTx/>
                <a:uFillTx/>
                <a:latin typeface="Times New Roman"/>
                <a:cs typeface="Times New Roman"/>
                <a:sym typeface="Symbol" panose="05050102010706020507" pitchFamily="18" charset="2"/>
              </a:rPr>
              <a:t></a:t>
            </a:r>
            <a:r>
              <a:rPr lang="en-US" sz="1100" dirty="0">
                <a:solidFill>
                  <a:srgbClr val="5F7685"/>
                </a:solidFill>
                <a:latin typeface="Times New Roman"/>
                <a:cs typeface="Times New Roman"/>
                <a:sym typeface="Symbol" panose="05050102010706020507" pitchFamily="18" charset="2"/>
              </a:rPr>
              <a:t> Statistically </a:t>
            </a:r>
            <a:r>
              <a:rPr lang="en-US" sz="1100" dirty="0">
                <a:solidFill>
                  <a:srgbClr val="5F7685"/>
                </a:solidFill>
                <a:latin typeface="Times New Roman"/>
                <a:cs typeface="Times New Roman"/>
              </a:rPr>
              <a:t>significantly</a:t>
            </a:r>
            <a:r>
              <a:rPr kumimoji="0" lang="en-US" sz="1100" b="0" i="0" u="none" strike="noStrike" kern="1200" cap="none" spc="0" normalizeH="0" baseline="0" noProof="0" dirty="0">
                <a:ln>
                  <a:noFill/>
                </a:ln>
                <a:solidFill>
                  <a:srgbClr val="5F7685"/>
                </a:solidFill>
                <a:effectLst/>
                <a:uLnTx/>
                <a:uFillTx/>
                <a:latin typeface="Times New Roman"/>
                <a:cs typeface="Times New Roman"/>
              </a:rPr>
              <a:t> different (</a:t>
            </a:r>
            <a:r>
              <a:rPr kumimoji="0" lang="en-US" sz="1100" b="0" i="1" u="none" strike="noStrike" kern="1200" cap="none" spc="0" normalizeH="0" baseline="0" noProof="0" dirty="0">
                <a:ln>
                  <a:noFill/>
                </a:ln>
                <a:solidFill>
                  <a:srgbClr val="5F7685"/>
                </a:solidFill>
                <a:effectLst/>
                <a:uLnTx/>
                <a:uFillTx/>
                <a:latin typeface="Times New Roman"/>
                <a:cs typeface="Times New Roman"/>
              </a:rPr>
              <a:t>p</a:t>
            </a:r>
            <a:r>
              <a:rPr kumimoji="0" lang="en-US" sz="1100" b="0" i="0" u="none" strike="noStrike" kern="1200" cap="none" spc="0" normalizeH="0" baseline="0" noProof="0" dirty="0">
                <a:ln>
                  <a:noFill/>
                </a:ln>
                <a:solidFill>
                  <a:srgbClr val="5F7685"/>
                </a:solidFill>
                <a:effectLst/>
                <a:uLnTx/>
                <a:uFillTx/>
                <a:latin typeface="Times New Roman"/>
                <a:cs typeface="Times New Roman"/>
              </a:rPr>
              <a:t> &lt; .05) from principals with 3-9 years of experience</a:t>
            </a:r>
          </a:p>
        </p:txBody>
      </p:sp>
      <p:sp>
        <p:nvSpPr>
          <p:cNvPr id="3" name="TextBox 2">
            <a:extLst>
              <a:ext uri="{FF2B5EF4-FFF2-40B4-BE49-F238E27FC236}">
                <a16:creationId xmlns:a16="http://schemas.microsoft.com/office/drawing/2014/main" id="{B4B78524-EA82-D7E6-115D-3B20BB839638}"/>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pic>
        <p:nvPicPr>
          <p:cNvPr id="8" name="Picture 7" descr="A graph with numbers and text&#10;&#10;Description automatically generated">
            <a:extLst>
              <a:ext uri="{FF2B5EF4-FFF2-40B4-BE49-F238E27FC236}">
                <a16:creationId xmlns:a16="http://schemas.microsoft.com/office/drawing/2014/main" id="{815D455F-5124-4097-E1C7-1E06477AF8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7512" y="1266820"/>
            <a:ext cx="3463796" cy="4572000"/>
          </a:xfrm>
          <a:prstGeom prst="rect">
            <a:avLst/>
          </a:prstGeom>
        </p:spPr>
      </p:pic>
      <p:pic>
        <p:nvPicPr>
          <p:cNvPr id="9" name="Picture 8" descr="A graph with numbers and a line&#10;&#10;Description automatically generated">
            <a:extLst>
              <a:ext uri="{FF2B5EF4-FFF2-40B4-BE49-F238E27FC236}">
                <a16:creationId xmlns:a16="http://schemas.microsoft.com/office/drawing/2014/main" id="{35647C35-4767-29F2-68EF-8C6B1A2AC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5474" y="1343131"/>
            <a:ext cx="3457504" cy="4572000"/>
          </a:xfrm>
          <a:prstGeom prst="rect">
            <a:avLst/>
          </a:prstGeom>
        </p:spPr>
      </p:pic>
      <p:sp>
        <p:nvSpPr>
          <p:cNvPr id="11" name="TextBox 10">
            <a:extLst>
              <a:ext uri="{FF2B5EF4-FFF2-40B4-BE49-F238E27FC236}">
                <a16:creationId xmlns:a16="http://schemas.microsoft.com/office/drawing/2014/main" id="{74EED10E-D330-6344-943E-F1A41AA43E6B}"/>
              </a:ext>
            </a:extLst>
          </p:cNvPr>
          <p:cNvSpPr txBox="1"/>
          <p:nvPr/>
        </p:nvSpPr>
        <p:spPr>
          <a:xfrm>
            <a:off x="166262" y="261970"/>
            <a:ext cx="11859476" cy="1015663"/>
          </a:xfrm>
          <a:prstGeom prst="rect">
            <a:avLst/>
          </a:prstGeom>
          <a:noFill/>
        </p:spPr>
        <p:txBody>
          <a:bodyPr wrap="square" lIns="91440" tIns="45720" rIns="91440" bIns="45720" anchor="t">
            <a:spAutoFit/>
          </a:bodyPr>
          <a:lstStyle/>
          <a:p>
            <a:pPr algn="ctr">
              <a:defRPr/>
            </a:pPr>
            <a:r>
              <a:rPr lang="en-US" sz="3000" dirty="0">
                <a:solidFill>
                  <a:srgbClr val="576F7F"/>
                </a:solidFill>
                <a:latin typeface="Times New Roman"/>
                <a:cs typeface="Times New Roman"/>
              </a:rPr>
              <a:t> Principal Leavers by Years of Experience Between </a:t>
            </a:r>
            <a:r>
              <a:rPr kumimoji="0" lang="en-US" sz="3000" b="0" i="0" u="none" strike="noStrike" kern="1200" cap="none" spc="0" normalizeH="0" baseline="0" noProof="0" dirty="0">
                <a:ln>
                  <a:noFill/>
                </a:ln>
                <a:solidFill>
                  <a:srgbClr val="576F7F"/>
                </a:solidFill>
                <a:effectLst/>
                <a:uLnTx/>
                <a:uFillTx/>
                <a:latin typeface="Times New Roman"/>
                <a:cs typeface="Times New Roman"/>
              </a:rPr>
              <a:t>the 2020-21 and 2021-22</a:t>
            </a:r>
            <a:r>
              <a:rPr lang="en-US" sz="3000" dirty="0">
                <a:solidFill>
                  <a:srgbClr val="576F7F"/>
                </a:solidFill>
                <a:latin typeface="Times New Roman"/>
                <a:cs typeface="Times New Roman"/>
              </a:rPr>
              <a:t> S</a:t>
            </a:r>
            <a:r>
              <a:rPr kumimoji="0" lang="en-US" sz="3000" b="0" i="0" u="none" strike="noStrike" kern="1200" cap="none" spc="0" normalizeH="0" baseline="0" noProof="0" dirty="0" err="1">
                <a:ln>
                  <a:noFill/>
                </a:ln>
                <a:solidFill>
                  <a:srgbClr val="576F7F"/>
                </a:solidFill>
                <a:effectLst/>
                <a:uLnTx/>
                <a:uFillTx/>
                <a:latin typeface="Times New Roman"/>
                <a:cs typeface="Times New Roman"/>
              </a:rPr>
              <a:t>chool</a:t>
            </a:r>
            <a:r>
              <a:rPr kumimoji="0" lang="en-US" sz="3000" b="0" i="0" u="none" strike="noStrike" kern="1200" cap="none" spc="0" normalizeH="0" baseline="0" noProof="0" dirty="0">
                <a:ln>
                  <a:noFill/>
                </a:ln>
                <a:solidFill>
                  <a:srgbClr val="576F7F"/>
                </a:solidFill>
                <a:effectLst/>
                <a:uLnTx/>
                <a:uFillTx/>
                <a:latin typeface="Times New Roman"/>
                <a:cs typeface="Times New Roman"/>
              </a:rPr>
              <a:t> </a:t>
            </a:r>
            <a:r>
              <a:rPr lang="en-US" sz="3000" dirty="0">
                <a:solidFill>
                  <a:srgbClr val="576F7F"/>
                </a:solidFill>
                <a:latin typeface="Times New Roman"/>
                <a:cs typeface="Times New Roman"/>
              </a:rPr>
              <a:t>Y</a:t>
            </a:r>
            <a:r>
              <a:rPr kumimoji="0" lang="en-US" sz="3000" b="0" i="0" u="none" strike="noStrike" kern="1200" cap="none" spc="0" normalizeH="0" baseline="0" noProof="0" dirty="0">
                <a:ln>
                  <a:noFill/>
                </a:ln>
                <a:solidFill>
                  <a:srgbClr val="576F7F"/>
                </a:solidFill>
                <a:effectLst/>
                <a:uLnTx/>
                <a:uFillTx/>
                <a:latin typeface="Times New Roman"/>
                <a:cs typeface="Times New Roman"/>
              </a:rPr>
              <a:t>ears</a:t>
            </a:r>
            <a:endParaRPr lang="en-US" sz="3000" dirty="0">
              <a:latin typeface="Times New Roman"/>
              <a:cs typeface="Times New Roman"/>
            </a:endParaRPr>
          </a:p>
        </p:txBody>
      </p:sp>
    </p:spTree>
    <p:extLst>
      <p:ext uri="{BB962C8B-B14F-4D97-AF65-F5344CB8AC3E}">
        <p14:creationId xmlns:p14="http://schemas.microsoft.com/office/powerpoint/2010/main" val="1552455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graph with text and numbers&#10;&#10;Description automatically generated">
            <a:extLst>
              <a:ext uri="{FF2B5EF4-FFF2-40B4-BE49-F238E27FC236}">
                <a16:creationId xmlns:a16="http://schemas.microsoft.com/office/drawing/2014/main" id="{62C0BA16-2D37-2406-F991-C878BF19B650}"/>
              </a:ext>
            </a:extLst>
          </p:cNvPr>
          <p:cNvPicPr>
            <a:picLocks noChangeAspect="1"/>
          </p:cNvPicPr>
          <p:nvPr/>
        </p:nvPicPr>
        <p:blipFill rotWithShape="1">
          <a:blip r:embed="rId3">
            <a:extLst>
              <a:ext uri="{28A0092B-C50C-407E-A947-70E740481C1C}">
                <a14:useLocalDpi xmlns:a14="http://schemas.microsoft.com/office/drawing/2010/main" val="0"/>
              </a:ext>
            </a:extLst>
          </a:blip>
          <a:srcRect t="12315"/>
          <a:stretch/>
        </p:blipFill>
        <p:spPr>
          <a:xfrm>
            <a:off x="1671518" y="991693"/>
            <a:ext cx="7247014" cy="4874614"/>
          </a:xfrm>
          <a:prstGeom prst="rect">
            <a:avLst/>
          </a:prstGeom>
        </p:spPr>
      </p:pic>
      <p:sp>
        <p:nvSpPr>
          <p:cNvPr id="2" name="Text Placeholder 3">
            <a:extLst>
              <a:ext uri="{FF2B5EF4-FFF2-40B4-BE49-F238E27FC236}">
                <a16:creationId xmlns:a16="http://schemas.microsoft.com/office/drawing/2014/main" id="{21C62E61-984F-EBB5-6E48-847F19600DF2}"/>
              </a:ext>
            </a:extLst>
          </p:cNvPr>
          <p:cNvSpPr txBox="1">
            <a:spLocks/>
          </p:cNvSpPr>
          <p:nvPr/>
        </p:nvSpPr>
        <p:spPr>
          <a:xfrm>
            <a:off x="4703323" y="6243857"/>
            <a:ext cx="3607300" cy="463193"/>
          </a:xfrm>
          <a:prstGeom prst="roundRect">
            <a:avLst>
              <a:gd name="adj" fmla="val 50000"/>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marL="0" marR="0" lvl="0" indent="0" defTabSz="12192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SOURCE: 2021-22 Principal Follow-up Survey</a:t>
            </a:r>
          </a:p>
        </p:txBody>
      </p:sp>
      <p:sp>
        <p:nvSpPr>
          <p:cNvPr id="5" name="Slide Number Placeholder 4">
            <a:extLst>
              <a:ext uri="{FF2B5EF4-FFF2-40B4-BE49-F238E27FC236}">
                <a16:creationId xmlns:a16="http://schemas.microsoft.com/office/drawing/2014/main" id="{0BF48E37-A605-CEEA-5D65-53E223EE808B}"/>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7D18CE53-5004-D1B2-D1FA-5E3DFA66496E}"/>
              </a:ext>
            </a:extLst>
          </p:cNvPr>
          <p:cNvSpPr txBox="1"/>
          <p:nvPr/>
        </p:nvSpPr>
        <p:spPr>
          <a:xfrm>
            <a:off x="174303" y="288671"/>
            <a:ext cx="11515160" cy="6155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Did Satisfied </a:t>
            </a:r>
            <a:r>
              <a:rPr lang="en-US" sz="3400" dirty="0">
                <a:solidFill>
                  <a:srgbClr val="576F7F"/>
                </a:solidFill>
                <a:latin typeface="Times New Roman" panose="02020603050405020304" pitchFamily="18" charset="0"/>
                <a:cs typeface="Times New Roman" panose="02020603050405020304" pitchFamily="18" charset="0"/>
              </a:rPr>
              <a:t>P</a:t>
            </a:r>
            <a:r>
              <a:rPr kumimoji="0" lang="en-US" sz="3400" b="0" i="0" u="none" strike="noStrike" kern="1200" cap="none" spc="0" normalizeH="0" baseline="0" noProof="0" dirty="0" err="1">
                <a:ln>
                  <a:noFill/>
                </a:ln>
                <a:solidFill>
                  <a:srgbClr val="576F7F"/>
                </a:solidFill>
                <a:effectLst/>
                <a:uLnTx/>
                <a:uFillTx/>
                <a:latin typeface="Times New Roman" panose="02020603050405020304" pitchFamily="18" charset="0"/>
                <a:ea typeface="+mn-ea"/>
                <a:cs typeface="Times New Roman" panose="02020603050405020304" pitchFamily="18" charset="0"/>
              </a:rPr>
              <a:t>rivate</a:t>
            </a:r>
            <a:r>
              <a:rPr kumimoji="0" lang="en-US" sz="34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 </a:t>
            </a:r>
            <a:r>
              <a:rPr lang="en-US" sz="3400" dirty="0">
                <a:solidFill>
                  <a:srgbClr val="576F7F"/>
                </a:solidFill>
                <a:latin typeface="Times New Roman" panose="02020603050405020304" pitchFamily="18" charset="0"/>
                <a:cs typeface="Times New Roman" panose="02020603050405020304" pitchFamily="18" charset="0"/>
              </a:rPr>
              <a:t>S</a:t>
            </a:r>
            <a:r>
              <a:rPr kumimoji="0" lang="en-US" sz="3400" b="0" i="0" u="none" strike="noStrike" kern="1200" cap="none" spc="0" normalizeH="0" baseline="0" noProof="0" dirty="0" err="1">
                <a:ln>
                  <a:noFill/>
                </a:ln>
                <a:solidFill>
                  <a:srgbClr val="576F7F"/>
                </a:solidFill>
                <a:effectLst/>
                <a:uLnTx/>
                <a:uFillTx/>
                <a:latin typeface="Times New Roman" panose="02020603050405020304" pitchFamily="18" charset="0"/>
                <a:ea typeface="+mn-ea"/>
                <a:cs typeface="Times New Roman" panose="02020603050405020304" pitchFamily="18" charset="0"/>
              </a:rPr>
              <a:t>chool</a:t>
            </a:r>
            <a:r>
              <a:rPr kumimoji="0" lang="en-US" sz="34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 </a:t>
            </a:r>
            <a:r>
              <a:rPr lang="en-US" sz="3400" dirty="0">
                <a:solidFill>
                  <a:srgbClr val="576F7F"/>
                </a:solidFill>
                <a:latin typeface="Times New Roman" panose="02020603050405020304" pitchFamily="18" charset="0"/>
                <a:cs typeface="Times New Roman" panose="02020603050405020304" pitchFamily="18" charset="0"/>
              </a:rPr>
              <a:t>P</a:t>
            </a:r>
            <a:r>
              <a:rPr kumimoji="0" lang="en-US" sz="3400" b="0" i="0" u="none" strike="noStrike" kern="1200" cap="none" spc="0" normalizeH="0" baseline="0" noProof="0" dirty="0" err="1">
                <a:ln>
                  <a:noFill/>
                </a:ln>
                <a:solidFill>
                  <a:srgbClr val="576F7F"/>
                </a:solidFill>
                <a:effectLst/>
                <a:uLnTx/>
                <a:uFillTx/>
                <a:latin typeface="Times New Roman" panose="02020603050405020304" pitchFamily="18" charset="0"/>
                <a:ea typeface="+mn-ea"/>
                <a:cs typeface="Times New Roman" panose="02020603050405020304" pitchFamily="18" charset="0"/>
              </a:rPr>
              <a:t>rincipals</a:t>
            </a:r>
            <a:r>
              <a:rPr kumimoji="0" lang="en-US" sz="34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 </a:t>
            </a:r>
            <a:r>
              <a:rPr lang="en-US" sz="3400" dirty="0">
                <a:solidFill>
                  <a:srgbClr val="576F7F"/>
                </a:solidFill>
                <a:latin typeface="Times New Roman" panose="02020603050405020304" pitchFamily="18" charset="0"/>
                <a:cs typeface="Times New Roman" panose="02020603050405020304" pitchFamily="18" charset="0"/>
              </a:rPr>
              <a:t>L</a:t>
            </a:r>
            <a:r>
              <a:rPr kumimoji="0" lang="en-US" sz="34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eave the Profession?</a:t>
            </a:r>
          </a:p>
        </p:txBody>
      </p:sp>
      <p:sp>
        <p:nvSpPr>
          <p:cNvPr id="7" name="Rectangle 6">
            <a:extLst>
              <a:ext uri="{FF2B5EF4-FFF2-40B4-BE49-F238E27FC236}">
                <a16:creationId xmlns:a16="http://schemas.microsoft.com/office/drawing/2014/main" id="{0C60CB4D-76DF-BE85-2798-5C9126E811B5}"/>
              </a:ext>
            </a:extLst>
          </p:cNvPr>
          <p:cNvSpPr/>
          <p:nvPr/>
        </p:nvSpPr>
        <p:spPr>
          <a:xfrm>
            <a:off x="105103" y="6138041"/>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997BA95-DEB4-C0EB-DAE8-02398E6F7A48}"/>
              </a:ext>
            </a:extLst>
          </p:cNvPr>
          <p:cNvSpPr txBox="1"/>
          <p:nvPr/>
        </p:nvSpPr>
        <p:spPr>
          <a:xfrm>
            <a:off x="295890" y="5707154"/>
            <a:ext cx="11637609" cy="261610"/>
          </a:xfrm>
          <a:prstGeom prst="rect">
            <a:avLst/>
          </a:prstGeom>
          <a:noFill/>
        </p:spPr>
        <p:txBody>
          <a:bodyPr wrap="square" lIns="91440" tIns="45720" rIns="91440" bIns="45720" anchor="t">
            <a:spAutoFit/>
          </a:bodyPr>
          <a:lstStyle/>
          <a:p>
            <a:pPr>
              <a:defRPr/>
            </a:pPr>
            <a:r>
              <a:rPr lang="en-US" sz="1100" dirty="0">
                <a:solidFill>
                  <a:srgbClr val="576F7F"/>
                </a:solidFill>
                <a:latin typeface="Times New Roman"/>
                <a:cs typeface="Times New Roman"/>
              </a:rPr>
              <a:t>NOTE: I</a:t>
            </a:r>
            <a:r>
              <a:rPr kumimoji="0" lang="en-US" sz="1100" b="0" i="0" u="none" strike="noStrike" kern="1200" cap="none" spc="0" normalizeH="0" baseline="0" noProof="0" dirty="0" err="1">
                <a:ln>
                  <a:noFill/>
                </a:ln>
                <a:solidFill>
                  <a:srgbClr val="576F7F"/>
                </a:solidFill>
                <a:effectLst/>
                <a:uLnTx/>
                <a:uFillTx/>
                <a:latin typeface="Times New Roman"/>
                <a:cs typeface="Times New Roman"/>
              </a:rPr>
              <a:t>ncludes</a:t>
            </a:r>
            <a:r>
              <a:rPr kumimoji="0" lang="en-US" sz="1100" b="0" i="0" u="none" strike="noStrike" kern="1200" cap="none" spc="0" normalizeH="0" baseline="0" noProof="0" dirty="0">
                <a:ln>
                  <a:noFill/>
                </a:ln>
                <a:solidFill>
                  <a:srgbClr val="576F7F"/>
                </a:solidFill>
                <a:effectLst/>
                <a:uLnTx/>
                <a:uFillTx/>
                <a:latin typeface="Times New Roman"/>
                <a:cs typeface="Times New Roman"/>
              </a:rPr>
              <a:t> private school principals who “strongly” or “somewhat” agreed with the statement. Response options were “strongly disagree,” “somewhat disagree,” “somewhat agree,” strongly agree.”</a:t>
            </a:r>
            <a:endParaRPr lang="en-US" sz="1100" b="0" i="0" u="none" strike="noStrike" kern="1200" cap="none" spc="0" normalizeH="0" baseline="0" noProof="0" dirty="0">
              <a:ln>
                <a:noFill/>
              </a:ln>
              <a:solidFill>
                <a:srgbClr val="576F7F"/>
              </a:solidFill>
              <a:effectLst/>
              <a:uLnTx/>
              <a:uFillTx/>
              <a:latin typeface="Times New Roman"/>
              <a:cs typeface="Times New Roman"/>
            </a:endParaRPr>
          </a:p>
        </p:txBody>
      </p:sp>
      <p:sp>
        <p:nvSpPr>
          <p:cNvPr id="4" name="TextBox 3">
            <a:extLst>
              <a:ext uri="{FF2B5EF4-FFF2-40B4-BE49-F238E27FC236}">
                <a16:creationId xmlns:a16="http://schemas.microsoft.com/office/drawing/2014/main" id="{EBECE7BC-39BF-392B-3352-1AF480C4D711}"/>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5686842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EC690062-5F2F-4015-90EC-F86D90CED9E0}"/>
              </a:ext>
            </a:extLst>
          </p:cNvPr>
          <p:cNvSpPr>
            <a:spLocks noGrp="1"/>
          </p:cNvSpPr>
          <p:nvPr>
            <p:ph type="ctrTitle"/>
          </p:nvPr>
        </p:nvSpPr>
        <p:spPr>
          <a:xfrm>
            <a:off x="973275" y="2316558"/>
            <a:ext cx="10245449" cy="2224884"/>
          </a:xfrm>
        </p:spPr>
        <p:txBody>
          <a:bodyPr anchor="ctr">
            <a:normAutofit/>
          </a:bodyPr>
          <a:lstStyle/>
          <a:p>
            <a:pPr>
              <a:spcBef>
                <a:spcPts val="0"/>
              </a:spcBef>
              <a:buSzPts val="1000"/>
              <a:tabLst>
                <a:tab pos="228554" algn="l"/>
              </a:tabLst>
            </a:pPr>
            <a:r>
              <a:rPr lang="en-US" sz="3400" b="1" i="1" dirty="0">
                <a:solidFill>
                  <a:schemeClr val="bg1"/>
                </a:solidFill>
                <a:latin typeface="Times New Roman"/>
                <a:cs typeface="Times New Roman"/>
              </a:rPr>
              <a:t>Findings: </a:t>
            </a:r>
            <a:r>
              <a:rPr lang="en-US" sz="3400" b="1" dirty="0">
                <a:solidFill>
                  <a:schemeClr val="bg1"/>
                </a:solidFill>
                <a:latin typeface="Times New Roman"/>
                <a:cs typeface="Times New Roman"/>
              </a:rPr>
              <a:t>Teacher Attrition</a:t>
            </a:r>
            <a:endParaRPr lang="en-US" sz="3400" b="1" dirty="0">
              <a:solidFill>
                <a:schemeClr val="bg1"/>
              </a:solidFill>
            </a:endParaRPr>
          </a:p>
        </p:txBody>
      </p:sp>
      <p:sp>
        <p:nvSpPr>
          <p:cNvPr id="2" name="Slide Number Placeholder 1">
            <a:extLst>
              <a:ext uri="{FF2B5EF4-FFF2-40B4-BE49-F238E27FC236}">
                <a16:creationId xmlns:a16="http://schemas.microsoft.com/office/drawing/2014/main" id="{7363003F-435C-F032-2443-710B00B150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2B30065B-A405-49E9-9FFF-22F951902BF6}"/>
              </a:ext>
            </a:extLst>
          </p:cNvPr>
          <p:cNvSpPr/>
          <p:nvPr/>
        </p:nvSpPr>
        <p:spPr>
          <a:xfrm>
            <a:off x="105103" y="6138041"/>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C282277B-86E2-3283-C27E-7285B561387F}"/>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25155403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1F9B29-515F-96AE-FE94-75E469EC3B08}"/>
              </a:ext>
            </a:extLst>
          </p:cNvPr>
          <p:cNvSpPr txBox="1">
            <a:spLocks/>
          </p:cNvSpPr>
          <p:nvPr/>
        </p:nvSpPr>
        <p:spPr>
          <a:xfrm>
            <a:off x="4664715" y="6280688"/>
            <a:ext cx="3391262" cy="463193"/>
          </a:xfrm>
          <a:prstGeom prst="roundRect">
            <a:avLst>
              <a:gd name="adj" fmla="val 50000"/>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marL="0" marR="0" lvl="0" indent="0" defTabSz="12192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SOURCE: 2021-22 Teacher Follow-up Survey</a:t>
            </a:r>
          </a:p>
        </p:txBody>
      </p:sp>
      <p:sp>
        <p:nvSpPr>
          <p:cNvPr id="8" name="TextBox 7">
            <a:extLst>
              <a:ext uri="{FF2B5EF4-FFF2-40B4-BE49-F238E27FC236}">
                <a16:creationId xmlns:a16="http://schemas.microsoft.com/office/drawing/2014/main" id="{559E0E00-7392-9C17-E8AC-2C22CFE04167}"/>
              </a:ext>
            </a:extLst>
          </p:cNvPr>
          <p:cNvSpPr txBox="1"/>
          <p:nvPr/>
        </p:nvSpPr>
        <p:spPr>
          <a:xfrm>
            <a:off x="308611" y="256839"/>
            <a:ext cx="11658599"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Change in Job Status Between the 2020-21 and 2021-22 School Years</a:t>
            </a:r>
          </a:p>
        </p:txBody>
      </p:sp>
      <p:sp>
        <p:nvSpPr>
          <p:cNvPr id="6" name="TextBox 5">
            <a:extLst>
              <a:ext uri="{FF2B5EF4-FFF2-40B4-BE49-F238E27FC236}">
                <a16:creationId xmlns:a16="http://schemas.microsoft.com/office/drawing/2014/main" id="{976786FF-5B67-698A-C7F9-B398003DA8D3}"/>
              </a:ext>
            </a:extLst>
          </p:cNvPr>
          <p:cNvSpPr txBox="1"/>
          <p:nvPr/>
        </p:nvSpPr>
        <p:spPr>
          <a:xfrm>
            <a:off x="6096000" y="1468668"/>
            <a:ext cx="5670343"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7.9 percent of public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11.7 percent of private school teachers </a:t>
            </a:r>
            <a:r>
              <a:rPr kumimoji="0" lang="en-US" sz="3200" b="1" i="0" u="none" strike="noStrike" kern="1200" cap="none" spc="0" normalizeH="0" baseline="0" noProof="0" dirty="0">
                <a:ln>
                  <a:noFill/>
                </a:ln>
                <a:solidFill>
                  <a:srgbClr val="FBB03B"/>
                </a:solidFill>
                <a:effectLst/>
                <a:uLnTx/>
                <a:uFillTx/>
                <a:latin typeface="Times New Roman" panose="02020603050405020304" pitchFamily="18" charset="0"/>
                <a:ea typeface="+mn-ea"/>
                <a:cs typeface="Times New Roman" panose="02020603050405020304" pitchFamily="18" charset="0"/>
              </a:rPr>
              <a:t>left the profession</a:t>
            </a:r>
            <a:r>
              <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 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7.9 percent of public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6.4 percent of private school teachers </a:t>
            </a:r>
            <a:r>
              <a:rPr kumimoji="0" lang="en-US" sz="3200" b="1" i="0" u="none" strike="noStrike" kern="1200" cap="none" spc="0" normalizeH="0" baseline="0" noProof="0" dirty="0">
                <a:ln>
                  <a:noFill/>
                </a:ln>
                <a:solidFill>
                  <a:srgbClr val="00833D"/>
                </a:solidFill>
                <a:effectLst/>
                <a:uLnTx/>
                <a:uFillTx/>
                <a:latin typeface="Times New Roman" panose="02020603050405020304" pitchFamily="18" charset="0"/>
                <a:ea typeface="+mn-ea"/>
                <a:cs typeface="Times New Roman" panose="02020603050405020304" pitchFamily="18" charset="0"/>
              </a:rPr>
              <a:t>moved to a different school</a:t>
            </a:r>
            <a:endParaRPr kumimoji="0" lang="en-US" sz="3200" b="0" i="0" u="none" strike="noStrike" kern="1200" cap="none" spc="0" normalizeH="0" baseline="0" noProof="0" dirty="0">
              <a:ln>
                <a:noFill/>
              </a:ln>
              <a:solidFill>
                <a:srgbClr val="00833D"/>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 </a:t>
            </a:r>
          </a:p>
        </p:txBody>
      </p:sp>
      <p:sp>
        <p:nvSpPr>
          <p:cNvPr id="2" name="Slide Number Placeholder 1">
            <a:extLst>
              <a:ext uri="{FF2B5EF4-FFF2-40B4-BE49-F238E27FC236}">
                <a16:creationId xmlns:a16="http://schemas.microsoft.com/office/drawing/2014/main" id="{681B3717-EF79-BE0C-EE33-C7DC29555A24}"/>
              </a:ext>
            </a:extLst>
          </p:cNvPr>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552DA7AE-8211-6AF7-97EE-7FEE2B354DA6}"/>
              </a:ext>
            </a:extLst>
          </p:cNvPr>
          <p:cNvSpPr/>
          <p:nvPr/>
        </p:nvSpPr>
        <p:spPr>
          <a:xfrm>
            <a:off x="105103" y="6138041"/>
            <a:ext cx="433496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graph of different types of teachers&#10;&#10;Description automatically generated">
            <a:extLst>
              <a:ext uri="{FF2B5EF4-FFF2-40B4-BE49-F238E27FC236}">
                <a16:creationId xmlns:a16="http://schemas.microsoft.com/office/drawing/2014/main" id="{21595345-E111-25BC-9B11-FD71BDA1D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932" y="1021569"/>
            <a:ext cx="4923692" cy="4572000"/>
          </a:xfrm>
          <a:prstGeom prst="rect">
            <a:avLst/>
          </a:prstGeom>
        </p:spPr>
      </p:pic>
      <p:sp>
        <p:nvSpPr>
          <p:cNvPr id="3" name="TextBox 2">
            <a:extLst>
              <a:ext uri="{FF2B5EF4-FFF2-40B4-BE49-F238E27FC236}">
                <a16:creationId xmlns:a16="http://schemas.microsoft.com/office/drawing/2014/main" id="{8099C775-F966-649C-216F-DDF4F2ABC51A}"/>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7" name="TextBox 6">
            <a:extLst>
              <a:ext uri="{FF2B5EF4-FFF2-40B4-BE49-F238E27FC236}">
                <a16:creationId xmlns:a16="http://schemas.microsoft.com/office/drawing/2014/main" id="{AE229B53-03AC-0A64-3CFB-AF2AFC4A29BD}"/>
              </a:ext>
            </a:extLst>
          </p:cNvPr>
          <p:cNvSpPr txBox="1"/>
          <p:nvPr/>
        </p:nvSpPr>
        <p:spPr>
          <a:xfrm>
            <a:off x="2895600" y="3602182"/>
            <a:ext cx="304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a:t>
            </a:r>
            <a:endParaRPr lang="en-US"/>
          </a:p>
        </p:txBody>
      </p:sp>
      <p:sp>
        <p:nvSpPr>
          <p:cNvPr id="10" name="TextBox 9">
            <a:extLst>
              <a:ext uri="{FF2B5EF4-FFF2-40B4-BE49-F238E27FC236}">
                <a16:creationId xmlns:a16="http://schemas.microsoft.com/office/drawing/2014/main" id="{444E08B9-736A-68A1-ABCA-C98EADDF3647}"/>
              </a:ext>
            </a:extLst>
          </p:cNvPr>
          <p:cNvSpPr txBox="1"/>
          <p:nvPr/>
        </p:nvSpPr>
        <p:spPr>
          <a:xfrm>
            <a:off x="2410690" y="3546763"/>
            <a:ext cx="3048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ea typeface="Calibri"/>
                <a:cs typeface="Calibri"/>
              </a:rPr>
              <a:t>*</a:t>
            </a:r>
            <a:endParaRPr lang="en-US"/>
          </a:p>
        </p:txBody>
      </p:sp>
      <p:sp>
        <p:nvSpPr>
          <p:cNvPr id="12" name="TextBox 11">
            <a:extLst>
              <a:ext uri="{FF2B5EF4-FFF2-40B4-BE49-F238E27FC236}">
                <a16:creationId xmlns:a16="http://schemas.microsoft.com/office/drawing/2014/main" id="{A42D0659-1009-C38C-9334-E5E919632531}"/>
              </a:ext>
            </a:extLst>
          </p:cNvPr>
          <p:cNvSpPr txBox="1"/>
          <p:nvPr/>
        </p:nvSpPr>
        <p:spPr>
          <a:xfrm>
            <a:off x="8055976" y="6292590"/>
            <a:ext cx="3055719" cy="430887"/>
          </a:xfrm>
          <a:prstGeom prst="rect">
            <a:avLst/>
          </a:prstGeom>
          <a:noFill/>
        </p:spPr>
        <p:txBody>
          <a:bodyPr wrap="square" lIns="91440" tIns="45720" rIns="91440" bIns="45720" anchor="t">
            <a:spAutoFit/>
          </a:bodyPr>
          <a:lstStyle/>
          <a:p>
            <a:pPr>
              <a:defRPr/>
            </a:pPr>
            <a:r>
              <a:rPr kumimoji="0" lang="en-US" sz="1100" b="0" i="0" u="none" strike="noStrike" kern="1200" cap="none" spc="0" normalizeH="0" baseline="0" noProof="0" dirty="0">
                <a:ln>
                  <a:noFill/>
                </a:ln>
                <a:solidFill>
                  <a:srgbClr val="5F7685"/>
                </a:solidFill>
                <a:effectLst/>
                <a:uLnTx/>
                <a:uFillTx/>
                <a:latin typeface="Times New Roman"/>
                <a:cs typeface="Times New Roman"/>
              </a:rPr>
              <a:t>* </a:t>
            </a:r>
            <a:r>
              <a:rPr lang="en-US" sz="1100" dirty="0">
                <a:solidFill>
                  <a:srgbClr val="5F7685"/>
                </a:solidFill>
                <a:latin typeface="Times New Roman"/>
                <a:cs typeface="Times New Roman"/>
              </a:rPr>
              <a:t>Statistically significantly</a:t>
            </a:r>
            <a:r>
              <a:rPr kumimoji="0" lang="en-US" sz="1100" b="0" i="0" u="none" strike="noStrike" kern="1200" cap="none" spc="0" normalizeH="0" baseline="0" noProof="0" dirty="0">
                <a:ln>
                  <a:noFill/>
                </a:ln>
                <a:solidFill>
                  <a:srgbClr val="5F7685"/>
                </a:solidFill>
                <a:effectLst/>
                <a:uLnTx/>
                <a:uFillTx/>
                <a:latin typeface="Times New Roman"/>
                <a:cs typeface="Times New Roman"/>
              </a:rPr>
              <a:t> different (</a:t>
            </a:r>
            <a:r>
              <a:rPr kumimoji="0" lang="en-US" sz="1100" b="0" i="1" u="none" strike="noStrike" kern="1200" cap="none" spc="0" normalizeH="0" baseline="0" noProof="0" dirty="0">
                <a:ln>
                  <a:noFill/>
                </a:ln>
                <a:solidFill>
                  <a:srgbClr val="5F7685"/>
                </a:solidFill>
                <a:effectLst/>
                <a:uLnTx/>
                <a:uFillTx/>
                <a:latin typeface="Times New Roman"/>
                <a:cs typeface="Times New Roman"/>
              </a:rPr>
              <a:t>p</a:t>
            </a:r>
            <a:r>
              <a:rPr kumimoji="0" lang="en-US" sz="1100" b="0" i="0" u="none" strike="noStrike" kern="1200" cap="none" spc="0" normalizeH="0" baseline="0" noProof="0" dirty="0">
                <a:ln>
                  <a:noFill/>
                </a:ln>
                <a:solidFill>
                  <a:srgbClr val="5F7685"/>
                </a:solidFill>
                <a:effectLst/>
                <a:uLnTx/>
                <a:uFillTx/>
                <a:latin typeface="Times New Roman"/>
                <a:cs typeface="Times New Roman"/>
              </a:rPr>
              <a:t> &lt; .05) from private school teachers </a:t>
            </a:r>
          </a:p>
        </p:txBody>
      </p:sp>
    </p:spTree>
    <p:extLst>
      <p:ext uri="{BB962C8B-B14F-4D97-AF65-F5344CB8AC3E}">
        <p14:creationId xmlns:p14="http://schemas.microsoft.com/office/powerpoint/2010/main" val="2947068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18CC80-7E65-4EB7-A2FD-94A3FAB197A6}"/>
              </a:ext>
            </a:extLst>
          </p:cNvPr>
          <p:cNvSpPr>
            <a:spLocks noGrp="1"/>
          </p:cNvSpPr>
          <p:nvPr>
            <p:ph type="ctrTitle"/>
          </p:nvPr>
        </p:nvSpPr>
        <p:spPr>
          <a:xfrm>
            <a:off x="381694" y="415161"/>
            <a:ext cx="11109111" cy="609509"/>
          </a:xfrm>
        </p:spPr>
        <p:txBody>
          <a:bodyPr>
            <a:noAutofit/>
          </a:bodyPr>
          <a:lstStyle/>
          <a:p>
            <a:pPr algn="ctr"/>
            <a:r>
              <a:rPr lang="en-US" sz="3000" dirty="0">
                <a:latin typeface="Times New Roman"/>
                <a:cs typeface="Times New Roman"/>
              </a:rPr>
              <a:t>Teachers' Most Important Reasons for </a:t>
            </a:r>
            <a:r>
              <a:rPr lang="en-US" sz="3000" b="1" dirty="0">
                <a:solidFill>
                  <a:srgbClr val="EDA833"/>
                </a:solidFill>
                <a:latin typeface="Times New Roman"/>
                <a:cs typeface="Times New Roman"/>
              </a:rPr>
              <a:t>Leaving</a:t>
            </a:r>
            <a:r>
              <a:rPr lang="en-US" sz="3000" b="1" dirty="0">
                <a:latin typeface="Times New Roman"/>
                <a:cs typeface="Times New Roman"/>
              </a:rPr>
              <a:t> </a:t>
            </a:r>
            <a:r>
              <a:rPr lang="en-US" sz="3000" b="1" dirty="0">
                <a:solidFill>
                  <a:srgbClr val="FBB03B"/>
                </a:solidFill>
                <a:latin typeface="Times New Roman"/>
                <a:cs typeface="Times New Roman"/>
              </a:rPr>
              <a:t>the Profession </a:t>
            </a:r>
            <a:r>
              <a:rPr lang="en-US" sz="3000" dirty="0">
                <a:latin typeface="Times New Roman"/>
                <a:cs typeface="Times New Roman"/>
              </a:rPr>
              <a:t>Between 2020-21 and 2021-22</a:t>
            </a:r>
          </a:p>
        </p:txBody>
      </p:sp>
      <p:sp>
        <p:nvSpPr>
          <p:cNvPr id="2" name="Slide Number Placeholder 2">
            <a:extLst>
              <a:ext uri="{FF2B5EF4-FFF2-40B4-BE49-F238E27FC236}">
                <a16:creationId xmlns:a16="http://schemas.microsoft.com/office/drawing/2014/main" id="{42CEF949-6363-6EF2-D302-1AF32E772B3A}"/>
              </a:ext>
            </a:extLst>
          </p:cNvPr>
          <p:cNvSpPr>
            <a:spLocks noGrp="1"/>
          </p:cNvSpPr>
          <p:nvPr>
            <p:ph type="sldNum" sz="quarter" idx="18"/>
          </p:nvPr>
        </p:nvSpPr>
        <p:spPr>
          <a:xfrm>
            <a:off x="11335024" y="6292824"/>
            <a:ext cx="475282" cy="36613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97577BA-F4F1-4A9E-8164-2627B195E97E}"/>
              </a:ext>
            </a:extLst>
          </p:cNvPr>
          <p:cNvSpPr/>
          <p:nvPr/>
        </p:nvSpPr>
        <p:spPr>
          <a:xfrm>
            <a:off x="105883" y="6137689"/>
            <a:ext cx="4304739" cy="609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 Placeholder 3">
            <a:extLst>
              <a:ext uri="{FF2B5EF4-FFF2-40B4-BE49-F238E27FC236}">
                <a16:creationId xmlns:a16="http://schemas.microsoft.com/office/drawing/2014/main" id="{0E72873E-4C50-7051-FF0F-B6464F80ACF3}"/>
              </a:ext>
            </a:extLst>
          </p:cNvPr>
          <p:cNvSpPr txBox="1">
            <a:spLocks/>
          </p:cNvSpPr>
          <p:nvPr/>
        </p:nvSpPr>
        <p:spPr>
          <a:xfrm>
            <a:off x="4660325" y="6335877"/>
            <a:ext cx="3187310" cy="366135"/>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marL="0" marR="0" lvl="0" indent="0" defTabSz="12192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SOURCE: 2021–22 Teacher Follow-up Survey</a:t>
            </a:r>
          </a:p>
        </p:txBody>
      </p:sp>
      <p:sp>
        <p:nvSpPr>
          <p:cNvPr id="3" name="TextBox 2">
            <a:extLst>
              <a:ext uri="{FF2B5EF4-FFF2-40B4-BE49-F238E27FC236}">
                <a16:creationId xmlns:a16="http://schemas.microsoft.com/office/drawing/2014/main" id="{129B2210-5176-0A30-A6BA-0284B2454008}"/>
              </a:ext>
            </a:extLst>
          </p:cNvPr>
          <p:cNvSpPr txBox="1"/>
          <p:nvPr/>
        </p:nvSpPr>
        <p:spPr>
          <a:xfrm>
            <a:off x="381694" y="5767286"/>
            <a:ext cx="11428612"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F7685"/>
                </a:solidFill>
                <a:effectLst/>
                <a:uLnTx/>
                <a:uFillTx/>
                <a:latin typeface="Times New Roman" panose="02020603050405020304" pitchFamily="18" charset="0"/>
                <a:ea typeface="+mn-ea"/>
                <a:cs typeface="Times New Roman" panose="02020603050405020304" pitchFamily="18" charset="0"/>
              </a:rPr>
              <a:t>! Interpret data with caution. The coefficient of variation (CV) for this estimate is 30 percent to 50 percent   (i.e., the standard error is at least 30 percent and less than 50 percent of the estimate). </a:t>
            </a:r>
          </a:p>
        </p:txBody>
      </p:sp>
      <p:sp>
        <p:nvSpPr>
          <p:cNvPr id="4" name="TextBox 3">
            <a:extLst>
              <a:ext uri="{FF2B5EF4-FFF2-40B4-BE49-F238E27FC236}">
                <a16:creationId xmlns:a16="http://schemas.microsoft.com/office/drawing/2014/main" id="{F1953A53-1628-1224-B5BF-5B7F998D39A6}"/>
              </a:ext>
            </a:extLst>
          </p:cNvPr>
          <p:cNvSpPr txBox="1"/>
          <p:nvPr/>
        </p:nvSpPr>
        <p:spPr>
          <a:xfrm>
            <a:off x="8293083" y="6281015"/>
            <a:ext cx="2996092" cy="430887"/>
          </a:xfrm>
          <a:prstGeom prst="rect">
            <a:avLst/>
          </a:prstGeom>
          <a:noFill/>
        </p:spPr>
        <p:txBody>
          <a:bodyPr wrap="square" lIns="91440" tIns="45720" rIns="91440" bIns="45720" anchor="t">
            <a:spAutoFit/>
          </a:bodyPr>
          <a:lstStyle/>
          <a:p>
            <a:pPr>
              <a:defRPr/>
            </a:pPr>
            <a:r>
              <a:rPr kumimoji="0" lang="en-US" sz="1100" b="0" i="0" u="none" strike="noStrike" kern="1200" cap="none" spc="0" normalizeH="0" baseline="0" noProof="0" dirty="0">
                <a:ln>
                  <a:noFill/>
                </a:ln>
                <a:solidFill>
                  <a:srgbClr val="5F7685"/>
                </a:solidFill>
                <a:effectLst/>
                <a:uLnTx/>
                <a:uFillTx/>
                <a:latin typeface="Times New Roman"/>
                <a:cs typeface="Times New Roman"/>
              </a:rPr>
              <a:t>* </a:t>
            </a:r>
            <a:r>
              <a:rPr lang="en-US" sz="1100" dirty="0">
                <a:solidFill>
                  <a:srgbClr val="5F7685"/>
                </a:solidFill>
                <a:latin typeface="Times New Roman"/>
                <a:cs typeface="Times New Roman"/>
              </a:rPr>
              <a:t>Statistically significantly</a:t>
            </a:r>
            <a:r>
              <a:rPr kumimoji="0" lang="en-US" sz="1100" b="0" i="0" u="none" strike="noStrike" kern="1200" cap="none" spc="0" normalizeH="0" baseline="0" noProof="0" dirty="0">
                <a:ln>
                  <a:noFill/>
                </a:ln>
                <a:solidFill>
                  <a:srgbClr val="5F7685"/>
                </a:solidFill>
                <a:effectLst/>
                <a:uLnTx/>
                <a:uFillTx/>
                <a:latin typeface="Times New Roman"/>
                <a:cs typeface="Times New Roman"/>
              </a:rPr>
              <a:t> different (</a:t>
            </a:r>
            <a:r>
              <a:rPr kumimoji="0" lang="en-US" sz="1100" b="0" i="1" u="none" strike="noStrike" kern="1200" cap="none" spc="0" normalizeH="0" baseline="0" noProof="0" dirty="0">
                <a:ln>
                  <a:noFill/>
                </a:ln>
                <a:solidFill>
                  <a:srgbClr val="5F7685"/>
                </a:solidFill>
                <a:effectLst/>
                <a:uLnTx/>
                <a:uFillTx/>
                <a:latin typeface="Times New Roman"/>
                <a:cs typeface="Times New Roman"/>
              </a:rPr>
              <a:t>p</a:t>
            </a:r>
            <a:r>
              <a:rPr kumimoji="0" lang="en-US" sz="1100" b="0" i="0" u="none" strike="noStrike" kern="1200" cap="none" spc="0" normalizeH="0" baseline="0" noProof="0" dirty="0">
                <a:ln>
                  <a:noFill/>
                </a:ln>
                <a:solidFill>
                  <a:srgbClr val="5F7685"/>
                </a:solidFill>
                <a:effectLst/>
                <a:uLnTx/>
                <a:uFillTx/>
                <a:latin typeface="Times New Roman"/>
                <a:cs typeface="Times New Roman"/>
              </a:rPr>
              <a:t> &lt; .05) from private school teachers</a:t>
            </a:r>
          </a:p>
        </p:txBody>
      </p:sp>
      <p:pic>
        <p:nvPicPr>
          <p:cNvPr id="8" name="Picture 7" descr="A screenshot of a test&#10;&#10;Description automatically generated">
            <a:extLst>
              <a:ext uri="{FF2B5EF4-FFF2-40B4-BE49-F238E27FC236}">
                <a16:creationId xmlns:a16="http://schemas.microsoft.com/office/drawing/2014/main" id="{689D7C36-5CF3-0735-515F-D179698AD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0586" y="1419976"/>
            <a:ext cx="7315200" cy="4322407"/>
          </a:xfrm>
          <a:prstGeom prst="rect">
            <a:avLst/>
          </a:prstGeom>
        </p:spPr>
      </p:pic>
      <p:sp>
        <p:nvSpPr>
          <p:cNvPr id="6" name="TextBox 5">
            <a:extLst>
              <a:ext uri="{FF2B5EF4-FFF2-40B4-BE49-F238E27FC236}">
                <a16:creationId xmlns:a16="http://schemas.microsoft.com/office/drawing/2014/main" id="{CE305425-3416-0680-4437-BC928CB7D61B}"/>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552855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18CC80-7E65-4EB7-A2FD-94A3FAB197A6}"/>
              </a:ext>
            </a:extLst>
          </p:cNvPr>
          <p:cNvSpPr>
            <a:spLocks noGrp="1"/>
          </p:cNvSpPr>
          <p:nvPr>
            <p:ph type="ctrTitle"/>
          </p:nvPr>
        </p:nvSpPr>
        <p:spPr>
          <a:xfrm>
            <a:off x="335247" y="363931"/>
            <a:ext cx="11856753" cy="609509"/>
          </a:xfrm>
        </p:spPr>
        <p:txBody>
          <a:bodyPr>
            <a:normAutofit/>
          </a:bodyPr>
          <a:lstStyle/>
          <a:p>
            <a:pPr algn="ctr"/>
            <a:r>
              <a:rPr lang="en-US" sz="3400" b="1" dirty="0">
                <a:solidFill>
                  <a:srgbClr val="FBB03B"/>
                </a:solidFill>
              </a:rPr>
              <a:t>Former</a:t>
            </a:r>
            <a:r>
              <a:rPr lang="en-US" sz="3400" b="1" dirty="0"/>
              <a:t> </a:t>
            </a:r>
            <a:r>
              <a:rPr lang="en-US" sz="3400" b="1" dirty="0">
                <a:solidFill>
                  <a:srgbClr val="FBB03B"/>
                </a:solidFill>
              </a:rPr>
              <a:t>Teachers’</a:t>
            </a:r>
            <a:r>
              <a:rPr lang="en-US" sz="3400" b="1" dirty="0"/>
              <a:t> </a:t>
            </a:r>
            <a:r>
              <a:rPr lang="en-US" sz="3400" dirty="0"/>
              <a:t>Occupations in 2021-22</a:t>
            </a:r>
          </a:p>
        </p:txBody>
      </p:sp>
      <p:sp>
        <p:nvSpPr>
          <p:cNvPr id="2" name="Slide Number Placeholder 2">
            <a:extLst>
              <a:ext uri="{FF2B5EF4-FFF2-40B4-BE49-F238E27FC236}">
                <a16:creationId xmlns:a16="http://schemas.microsoft.com/office/drawing/2014/main" id="{42CEF949-6363-6EF2-D302-1AF32E772B3A}"/>
              </a:ext>
            </a:extLst>
          </p:cNvPr>
          <p:cNvSpPr>
            <a:spLocks noGrp="1"/>
          </p:cNvSpPr>
          <p:nvPr>
            <p:ph type="sldNum" sz="quarter" idx="18"/>
          </p:nvPr>
        </p:nvSpPr>
        <p:spPr>
          <a:xfrm>
            <a:off x="11335024" y="6292824"/>
            <a:ext cx="475282" cy="36613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uk-UA" sz="107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97577BA-F4F1-4A9E-8164-2627B195E97E}"/>
              </a:ext>
            </a:extLst>
          </p:cNvPr>
          <p:cNvSpPr/>
          <p:nvPr/>
        </p:nvSpPr>
        <p:spPr>
          <a:xfrm>
            <a:off x="105883" y="6137689"/>
            <a:ext cx="4477692" cy="609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 Placeholder 3">
            <a:extLst>
              <a:ext uri="{FF2B5EF4-FFF2-40B4-BE49-F238E27FC236}">
                <a16:creationId xmlns:a16="http://schemas.microsoft.com/office/drawing/2014/main" id="{0E72873E-4C50-7051-FF0F-B6464F80ACF3}"/>
              </a:ext>
            </a:extLst>
          </p:cNvPr>
          <p:cNvSpPr txBox="1">
            <a:spLocks/>
          </p:cNvSpPr>
          <p:nvPr/>
        </p:nvSpPr>
        <p:spPr>
          <a:xfrm>
            <a:off x="4799219" y="6347452"/>
            <a:ext cx="3395655" cy="366135"/>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marL="0" marR="0" lvl="0" indent="0" defTabSz="1219215"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76F7F"/>
                </a:solidFill>
                <a:effectLst/>
                <a:uLnTx/>
                <a:uFillTx/>
                <a:latin typeface="Times New Roman" panose="02020603050405020304" pitchFamily="18" charset="0"/>
                <a:ea typeface="+mn-ea"/>
                <a:cs typeface="Times New Roman" panose="02020603050405020304" pitchFamily="18" charset="0"/>
              </a:rPr>
              <a:t>SOURCE: 2021–22 Teacher Follow-up Survey</a:t>
            </a:r>
          </a:p>
        </p:txBody>
      </p:sp>
      <p:sp>
        <p:nvSpPr>
          <p:cNvPr id="3" name="TextBox 2">
            <a:extLst>
              <a:ext uri="{FF2B5EF4-FFF2-40B4-BE49-F238E27FC236}">
                <a16:creationId xmlns:a16="http://schemas.microsoft.com/office/drawing/2014/main" id="{9CFA11B6-FD96-BAC7-0E8E-F11B6DEF67C2}"/>
              </a:ext>
            </a:extLst>
          </p:cNvPr>
          <p:cNvSpPr txBox="1"/>
          <p:nvPr/>
        </p:nvSpPr>
        <p:spPr>
          <a:xfrm>
            <a:off x="378322" y="5805053"/>
            <a:ext cx="11431983"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F7685"/>
                </a:solidFill>
                <a:effectLst/>
                <a:uLnTx/>
                <a:uFillTx/>
                <a:latin typeface="Times New Roman" panose="02020603050405020304" pitchFamily="18" charset="0"/>
                <a:ea typeface="+mn-ea"/>
                <a:cs typeface="Times New Roman" panose="02020603050405020304" pitchFamily="18" charset="0"/>
              </a:rPr>
              <a:t>! Interpret data with caution. The coefficient of variation (CV) for this estimate is 30 percent to 50 percent   (i.e., the standard error is at least 30 percent and less than 50 percent of the estimate). </a:t>
            </a:r>
          </a:p>
        </p:txBody>
      </p:sp>
      <p:sp>
        <p:nvSpPr>
          <p:cNvPr id="4" name="TextBox 3">
            <a:extLst>
              <a:ext uri="{FF2B5EF4-FFF2-40B4-BE49-F238E27FC236}">
                <a16:creationId xmlns:a16="http://schemas.microsoft.com/office/drawing/2014/main" id="{9DFA866C-FD24-C9C6-09D3-9BE1DA0AD611}"/>
              </a:ext>
            </a:extLst>
          </p:cNvPr>
          <p:cNvSpPr txBox="1"/>
          <p:nvPr/>
        </p:nvSpPr>
        <p:spPr>
          <a:xfrm>
            <a:off x="8738883" y="6268499"/>
            <a:ext cx="2720050" cy="430887"/>
          </a:xfrm>
          <a:prstGeom prst="rect">
            <a:avLst/>
          </a:prstGeom>
          <a:noFill/>
        </p:spPr>
        <p:txBody>
          <a:bodyPr wrap="square" lIns="91440" tIns="45720" rIns="91440" bIns="45720" anchor="t">
            <a:spAutoFit/>
          </a:bodyPr>
          <a:lstStyle/>
          <a:p>
            <a:pPr>
              <a:defRPr/>
            </a:pPr>
            <a:r>
              <a:rPr kumimoji="0" lang="en-US" sz="1100" b="0" i="0" u="none" strike="noStrike" kern="1200" cap="none" spc="0" normalizeH="0" baseline="0" noProof="0" dirty="0">
                <a:ln>
                  <a:noFill/>
                </a:ln>
                <a:solidFill>
                  <a:srgbClr val="5F7685"/>
                </a:solidFill>
                <a:effectLst/>
                <a:uLnTx/>
                <a:uFillTx/>
                <a:latin typeface="Times New Roman"/>
                <a:cs typeface="Times New Roman"/>
              </a:rPr>
              <a:t>* </a:t>
            </a:r>
            <a:r>
              <a:rPr lang="en-US" sz="1100" dirty="0">
                <a:solidFill>
                  <a:srgbClr val="5F7685"/>
                </a:solidFill>
                <a:latin typeface="Times New Roman"/>
                <a:cs typeface="Times New Roman"/>
              </a:rPr>
              <a:t>Statistically significantly</a:t>
            </a:r>
            <a:r>
              <a:rPr kumimoji="0" lang="en-US" sz="1100" b="0" i="0" u="none" strike="noStrike" kern="1200" cap="none" spc="0" normalizeH="0" baseline="0" noProof="0" dirty="0">
                <a:ln>
                  <a:noFill/>
                </a:ln>
                <a:solidFill>
                  <a:srgbClr val="5F7685"/>
                </a:solidFill>
                <a:effectLst/>
                <a:uLnTx/>
                <a:uFillTx/>
                <a:latin typeface="Times New Roman"/>
                <a:cs typeface="Times New Roman"/>
              </a:rPr>
              <a:t> different (</a:t>
            </a:r>
            <a:r>
              <a:rPr kumimoji="0" lang="en-US" sz="1100" b="0" i="1" u="none" strike="noStrike" kern="1200" cap="none" spc="0" normalizeH="0" baseline="0" noProof="0" dirty="0">
                <a:ln>
                  <a:noFill/>
                </a:ln>
                <a:solidFill>
                  <a:srgbClr val="5F7685"/>
                </a:solidFill>
                <a:effectLst/>
                <a:uLnTx/>
                <a:uFillTx/>
                <a:latin typeface="Times New Roman"/>
                <a:cs typeface="Times New Roman"/>
              </a:rPr>
              <a:t>p</a:t>
            </a:r>
            <a:r>
              <a:rPr kumimoji="0" lang="en-US" sz="1100" b="0" i="0" u="none" strike="noStrike" kern="1200" cap="none" spc="0" normalizeH="0" baseline="0" noProof="0" dirty="0">
                <a:ln>
                  <a:noFill/>
                </a:ln>
                <a:solidFill>
                  <a:srgbClr val="5F7685"/>
                </a:solidFill>
                <a:effectLst/>
                <a:uLnTx/>
                <a:uFillTx/>
                <a:latin typeface="Times New Roman"/>
                <a:cs typeface="Times New Roman"/>
              </a:rPr>
              <a:t> &lt; .05) from private school teachers </a:t>
            </a:r>
          </a:p>
        </p:txBody>
      </p:sp>
      <p:pic>
        <p:nvPicPr>
          <p:cNvPr id="7" name="Picture 6" descr="A screenshot of a graph&#10;&#10;Description automatically generated">
            <a:extLst>
              <a:ext uri="{FF2B5EF4-FFF2-40B4-BE49-F238E27FC236}">
                <a16:creationId xmlns:a16="http://schemas.microsoft.com/office/drawing/2014/main" id="{BB081ED0-398F-1747-2AE1-8FB19ED347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5433" y="1059978"/>
            <a:ext cx="7837714" cy="4572000"/>
          </a:xfrm>
          <a:prstGeom prst="rect">
            <a:avLst/>
          </a:prstGeom>
        </p:spPr>
      </p:pic>
      <p:sp>
        <p:nvSpPr>
          <p:cNvPr id="6" name="TextBox 5">
            <a:extLst>
              <a:ext uri="{FF2B5EF4-FFF2-40B4-BE49-F238E27FC236}">
                <a16:creationId xmlns:a16="http://schemas.microsoft.com/office/drawing/2014/main" id="{DA05461E-818A-6804-3887-7D61212D60F9}"/>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3123716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18CC80-7E65-4EB7-A2FD-94A3FAB197A6}"/>
              </a:ext>
            </a:extLst>
          </p:cNvPr>
          <p:cNvSpPr>
            <a:spLocks noGrp="1"/>
          </p:cNvSpPr>
          <p:nvPr>
            <p:ph type="ctrTitle"/>
          </p:nvPr>
        </p:nvSpPr>
        <p:spPr>
          <a:xfrm>
            <a:off x="335247" y="348695"/>
            <a:ext cx="11856753" cy="609509"/>
          </a:xfrm>
        </p:spPr>
        <p:txBody>
          <a:bodyPr>
            <a:normAutofit/>
          </a:bodyPr>
          <a:lstStyle/>
          <a:p>
            <a:r>
              <a:rPr lang="en-US" sz="3400" dirty="0"/>
              <a:t>Kinds of Industry in Which </a:t>
            </a:r>
            <a:r>
              <a:rPr lang="en-US" sz="3400" b="1" dirty="0">
                <a:solidFill>
                  <a:srgbClr val="FBB03B"/>
                </a:solidFill>
              </a:rPr>
              <a:t>Former Teachers </a:t>
            </a:r>
            <a:r>
              <a:rPr lang="en-US" sz="3400" dirty="0"/>
              <a:t>Worked in 2021-22</a:t>
            </a:r>
            <a:endParaRPr lang="en-US" sz="3400" dirty="0">
              <a:latin typeface="Symbol" panose="05050102010706020507" pitchFamily="18" charset="2"/>
            </a:endParaRPr>
          </a:p>
        </p:txBody>
      </p:sp>
      <p:sp>
        <p:nvSpPr>
          <p:cNvPr id="2" name="Slide Number Placeholder 2">
            <a:extLst>
              <a:ext uri="{FF2B5EF4-FFF2-40B4-BE49-F238E27FC236}">
                <a16:creationId xmlns:a16="http://schemas.microsoft.com/office/drawing/2014/main" id="{42CEF949-6363-6EF2-D302-1AF32E772B3A}"/>
              </a:ext>
            </a:extLst>
          </p:cNvPr>
          <p:cNvSpPr>
            <a:spLocks noGrp="1"/>
          </p:cNvSpPr>
          <p:nvPr>
            <p:ph type="sldNum" sz="quarter" idx="18"/>
          </p:nvPr>
        </p:nvSpPr>
        <p:spPr>
          <a:xfrm>
            <a:off x="11335024" y="6292824"/>
            <a:ext cx="475282" cy="366135"/>
          </a:xfrm>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39</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97577BA-F4F1-4A9E-8164-2627B195E97E}"/>
              </a:ext>
            </a:extLst>
          </p:cNvPr>
          <p:cNvSpPr/>
          <p:nvPr/>
        </p:nvSpPr>
        <p:spPr>
          <a:xfrm>
            <a:off x="105883" y="6137689"/>
            <a:ext cx="4419818" cy="609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799"/>
          </a:p>
        </p:txBody>
      </p:sp>
      <p:sp>
        <p:nvSpPr>
          <p:cNvPr id="9" name="Text Placeholder 3">
            <a:extLst>
              <a:ext uri="{FF2B5EF4-FFF2-40B4-BE49-F238E27FC236}">
                <a16:creationId xmlns:a16="http://schemas.microsoft.com/office/drawing/2014/main" id="{0E72873E-4C50-7051-FF0F-B6464F80ACF3}"/>
              </a:ext>
            </a:extLst>
          </p:cNvPr>
          <p:cNvSpPr txBox="1">
            <a:spLocks/>
          </p:cNvSpPr>
          <p:nvPr/>
        </p:nvSpPr>
        <p:spPr>
          <a:xfrm>
            <a:off x="4712549" y="6343002"/>
            <a:ext cx="3262407" cy="366135"/>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a:t>SOURCE: 2021–22 Teacher Follow-up Survey</a:t>
            </a:r>
          </a:p>
        </p:txBody>
      </p:sp>
      <p:sp>
        <p:nvSpPr>
          <p:cNvPr id="3" name="TextBox 2">
            <a:extLst>
              <a:ext uri="{FF2B5EF4-FFF2-40B4-BE49-F238E27FC236}">
                <a16:creationId xmlns:a16="http://schemas.microsoft.com/office/drawing/2014/main" id="{76B94D65-69B2-C2DF-28D0-AC157D9A33AD}"/>
              </a:ext>
            </a:extLst>
          </p:cNvPr>
          <p:cNvSpPr txBox="1"/>
          <p:nvPr/>
        </p:nvSpPr>
        <p:spPr>
          <a:xfrm>
            <a:off x="267746" y="5435109"/>
            <a:ext cx="11542560" cy="769441"/>
          </a:xfrm>
          <a:prstGeom prst="rect">
            <a:avLst/>
          </a:prstGeom>
          <a:noFill/>
        </p:spPr>
        <p:txBody>
          <a:bodyPr wrap="square" rtlCol="0">
            <a:spAutoFit/>
          </a:bodyPr>
          <a:lstStyle/>
          <a:p>
            <a:r>
              <a:rPr lang="en-US" sz="1100" dirty="0">
                <a:solidFill>
                  <a:schemeClr val="tx2"/>
                </a:solidFill>
                <a:latin typeface="Times New Roman" panose="02020603050405020304" pitchFamily="18" charset="0"/>
                <a:cs typeface="Times New Roman" panose="02020603050405020304" pitchFamily="18" charset="0"/>
              </a:rPr>
              <a:t>! Interpret data with caution. The coefficient of variation (CV) for this estimate is between 30 percent and 50 percent (i.e., the standard error is at least 30 percent and less than 50 percent of the estimate). </a:t>
            </a:r>
          </a:p>
          <a:p>
            <a:r>
              <a:rPr lang="en-US" sz="1100" dirty="0">
                <a:solidFill>
                  <a:schemeClr val="tx2"/>
                </a:solidFill>
                <a:latin typeface="Times New Roman" panose="02020603050405020304" pitchFamily="18" charset="0"/>
                <a:cs typeface="Times New Roman" panose="02020603050405020304" pitchFamily="18" charset="0"/>
              </a:rPr>
              <a:t>NOTE: </a:t>
            </a:r>
            <a:r>
              <a:rPr lang="en-US" sz="1100" dirty="0">
                <a:solidFill>
                  <a:schemeClr val="tx2"/>
                </a:solidFill>
                <a:latin typeface="Times New Roman" panose="02020603050405020304" pitchFamily="18" charset="0"/>
                <a:cs typeface="Times New Roman" panose="02020603050405020304" pitchFamily="18" charset="0"/>
                <a:sym typeface="Symbol" panose="05050102010706020507" pitchFamily="18" charset="2"/>
              </a:rPr>
              <a:t>Estimates indicate the i</a:t>
            </a:r>
            <a:r>
              <a:rPr lang="en-US" sz="1100" dirty="0">
                <a:solidFill>
                  <a:schemeClr val="tx2"/>
                </a:solidFill>
                <a:latin typeface="Times New Roman" panose="02020603050405020304" pitchFamily="18" charset="0"/>
                <a:cs typeface="Times New Roman" panose="02020603050405020304" pitchFamily="18" charset="0"/>
              </a:rPr>
              <a:t>ndustry status of leavers whose main occupational status was working in a position in the field of pre-K or </a:t>
            </a:r>
          </a:p>
          <a:p>
            <a:r>
              <a:rPr lang="en-US" sz="1100" dirty="0">
                <a:solidFill>
                  <a:schemeClr val="tx2"/>
                </a:solidFill>
                <a:latin typeface="Times New Roman" panose="02020603050405020304" pitchFamily="18" charset="0"/>
                <a:cs typeface="Times New Roman" panose="02020603050405020304" pitchFamily="18" charset="0"/>
              </a:rPr>
              <a:t>postsecondary education, working in the field of K–12 education but not in a school/district, or working outside the field of education, including military service</a:t>
            </a:r>
          </a:p>
          <a:p>
            <a:endParaRPr lang="en-US" sz="1100" dirty="0">
              <a:latin typeface="Times New Roman" panose="02020603050405020304" pitchFamily="18" charset="0"/>
              <a:cs typeface="Times New Roman" panose="02020603050405020304" pitchFamily="18" charset="0"/>
            </a:endParaRPr>
          </a:p>
        </p:txBody>
      </p:sp>
      <p:pic>
        <p:nvPicPr>
          <p:cNvPr id="4" name="Picture 3" descr="A diagram of a graph&#10;&#10;Description automatically generated with medium confidence">
            <a:extLst>
              <a:ext uri="{FF2B5EF4-FFF2-40B4-BE49-F238E27FC236}">
                <a16:creationId xmlns:a16="http://schemas.microsoft.com/office/drawing/2014/main" id="{9C56FD7A-9DAE-7A89-E1B6-B8F1D60A5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7108" y="898506"/>
            <a:ext cx="7700750" cy="4492104"/>
          </a:xfrm>
          <a:prstGeom prst="rect">
            <a:avLst/>
          </a:prstGeom>
        </p:spPr>
      </p:pic>
      <p:sp>
        <p:nvSpPr>
          <p:cNvPr id="6" name="TextBox 5">
            <a:extLst>
              <a:ext uri="{FF2B5EF4-FFF2-40B4-BE49-F238E27FC236}">
                <a16:creationId xmlns:a16="http://schemas.microsoft.com/office/drawing/2014/main" id="{936C38E8-4C3F-9936-5748-48995E18BBFD}"/>
              </a:ext>
            </a:extLst>
          </p:cNvPr>
          <p:cNvSpPr txBox="1"/>
          <p:nvPr/>
        </p:nvSpPr>
        <p:spPr>
          <a:xfrm>
            <a:off x="8854631" y="6293548"/>
            <a:ext cx="2575645" cy="430887"/>
          </a:xfrm>
          <a:prstGeom prst="rect">
            <a:avLst/>
          </a:prstGeom>
          <a:noFill/>
        </p:spPr>
        <p:txBody>
          <a:bodyPr wrap="square" lIns="91440" tIns="45720" rIns="91440" bIns="45720" anchor="t">
            <a:spAutoFit/>
          </a:bodyPr>
          <a:lstStyle/>
          <a:p>
            <a:pPr lvl="0">
              <a:defRPr/>
            </a:pPr>
            <a:r>
              <a:rPr lang="en-US" sz="1100">
                <a:latin typeface="Times New Roman"/>
                <a:cs typeface="Times New Roman"/>
              </a:rPr>
              <a:t>* Significantly different (</a:t>
            </a:r>
            <a:r>
              <a:rPr lang="en-US" sz="1100" i="1">
                <a:latin typeface="Times New Roman"/>
                <a:cs typeface="Times New Roman"/>
              </a:rPr>
              <a:t>p</a:t>
            </a:r>
            <a:r>
              <a:rPr lang="en-US" sz="1100">
                <a:latin typeface="Times New Roman"/>
                <a:cs typeface="Times New Roman"/>
              </a:rPr>
              <a:t> &lt; .05) from private school teachers</a:t>
            </a:r>
          </a:p>
        </p:txBody>
      </p:sp>
      <p:sp>
        <p:nvSpPr>
          <p:cNvPr id="7" name="TextBox 6">
            <a:extLst>
              <a:ext uri="{FF2B5EF4-FFF2-40B4-BE49-F238E27FC236}">
                <a16:creationId xmlns:a16="http://schemas.microsoft.com/office/drawing/2014/main" id="{BA8C9FB2-5AA0-0D97-CB75-6C44DF829A4D}"/>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661759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EC690062-5F2F-4015-90EC-F86D90CED9E0}"/>
              </a:ext>
            </a:extLst>
          </p:cNvPr>
          <p:cNvSpPr>
            <a:spLocks noGrp="1"/>
          </p:cNvSpPr>
          <p:nvPr>
            <p:ph type="ctrTitle"/>
          </p:nvPr>
        </p:nvSpPr>
        <p:spPr>
          <a:xfrm>
            <a:off x="845955" y="2316558"/>
            <a:ext cx="10245449" cy="2224884"/>
          </a:xfrm>
        </p:spPr>
        <p:txBody>
          <a:bodyPr anchor="ctr">
            <a:normAutofit/>
          </a:bodyPr>
          <a:lstStyle/>
          <a:p>
            <a:pPr>
              <a:spcBef>
                <a:spcPts val="0"/>
              </a:spcBef>
              <a:tabLst>
                <a:tab pos="228554" algn="l"/>
              </a:tabLst>
            </a:pPr>
            <a:r>
              <a:rPr lang="en-US" sz="3400" b="1" dirty="0">
                <a:solidFill>
                  <a:schemeClr val="bg1"/>
                </a:solidFill>
                <a:latin typeface="Times New Roman"/>
                <a:cs typeface="Times New Roman"/>
              </a:rPr>
              <a:t>Repeating Studies of Private Schools and Their Staff</a:t>
            </a:r>
            <a:endParaRPr lang="en-US" sz="3400" dirty="0"/>
          </a:p>
        </p:txBody>
      </p:sp>
      <p:sp>
        <p:nvSpPr>
          <p:cNvPr id="3" name="Rectangle 2">
            <a:extLst>
              <a:ext uri="{FF2B5EF4-FFF2-40B4-BE49-F238E27FC236}">
                <a16:creationId xmlns:a16="http://schemas.microsoft.com/office/drawing/2014/main" id="{2B30065B-A405-49E9-9FFF-22F951902BF6}"/>
              </a:ext>
            </a:extLst>
          </p:cNvPr>
          <p:cNvSpPr/>
          <p:nvPr/>
        </p:nvSpPr>
        <p:spPr>
          <a:xfrm>
            <a:off x="105103" y="6138040"/>
            <a:ext cx="4142806"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E69390F-E556-7EA6-7E29-DED9FA08A46B}"/>
              </a:ext>
            </a:extLst>
          </p:cNvPr>
          <p:cNvSpPr txBox="1"/>
          <p:nvPr/>
        </p:nvSpPr>
        <p:spPr>
          <a:xfrm>
            <a:off x="105103" y="627355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7" name="Slide Number Placeholder 2">
            <a:extLst>
              <a:ext uri="{FF2B5EF4-FFF2-40B4-BE49-F238E27FC236}">
                <a16:creationId xmlns:a16="http://schemas.microsoft.com/office/drawing/2014/main" id="{9C15504E-D849-09F2-3A46-AA37C91D1A74}"/>
              </a:ext>
            </a:extLst>
          </p:cNvPr>
          <p:cNvSpPr txBox="1">
            <a:spLocks/>
          </p:cNvSpPr>
          <p:nvPr/>
        </p:nvSpPr>
        <p:spPr>
          <a:xfrm>
            <a:off x="11335706" y="6293196"/>
            <a:ext cx="475344" cy="366183"/>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217"/>
            <a:fld id="{BA8CF1B3-96A0-D24B-B5C9-B5B93FF4523E}" type="slidenum">
              <a:rPr lang="uk-UA" sz="1070" smtClean="0">
                <a:latin typeface="Times New Roman" panose="02020603050405020304" pitchFamily="18" charset="0"/>
                <a:cs typeface="Times New Roman" panose="02020603050405020304" pitchFamily="18" charset="0"/>
              </a:rPr>
              <a:pPr defTabSz="914217"/>
              <a:t>4</a:t>
            </a:fld>
            <a:endParaRPr lang="uk-UA" sz="107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60635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7BE93-20A2-75A1-0BCB-3EC3A0507495}"/>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8DB6594B-E923-1E1C-B27C-AE536CC9E0B7}"/>
              </a:ext>
            </a:extLst>
          </p:cNvPr>
          <p:cNvSpPr>
            <a:spLocks noGrp="1"/>
          </p:cNvSpPr>
          <p:nvPr>
            <p:ph type="ctrTitle"/>
          </p:nvPr>
        </p:nvSpPr>
        <p:spPr>
          <a:xfrm>
            <a:off x="973275" y="2316558"/>
            <a:ext cx="10245449" cy="2224884"/>
          </a:xfrm>
        </p:spPr>
        <p:txBody>
          <a:bodyPr anchor="ctr">
            <a:normAutofit/>
          </a:bodyPr>
          <a:lstStyle/>
          <a:p>
            <a:pPr>
              <a:spcBef>
                <a:spcPts val="0"/>
              </a:spcBef>
              <a:buSzPts val="1000"/>
              <a:tabLst>
                <a:tab pos="228554" algn="l"/>
              </a:tabLst>
            </a:pPr>
            <a:r>
              <a:rPr lang="en-US" sz="3550" b="1" dirty="0">
                <a:solidFill>
                  <a:schemeClr val="bg1"/>
                </a:solidFill>
                <a:latin typeface="Times New Roman"/>
                <a:cs typeface="Times New Roman"/>
              </a:rPr>
              <a:t>Study Updates</a:t>
            </a:r>
            <a:endParaRPr lang="en-US" sz="3550" b="1" dirty="0">
              <a:solidFill>
                <a:schemeClr val="bg1"/>
              </a:solidFill>
            </a:endParaRPr>
          </a:p>
        </p:txBody>
      </p:sp>
      <p:sp>
        <p:nvSpPr>
          <p:cNvPr id="2" name="Slide Number Placeholder 1">
            <a:extLst>
              <a:ext uri="{FF2B5EF4-FFF2-40B4-BE49-F238E27FC236}">
                <a16:creationId xmlns:a16="http://schemas.microsoft.com/office/drawing/2014/main" id="{A5BD1D16-BCF5-2EAD-1433-89F2465E2D4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60" b="0" i="0" u="none" strike="noStrike" kern="1200" cap="none" spc="0" normalizeH="0" baseline="0" noProof="0" smtClean="0">
                <a:ln>
                  <a:noFill/>
                </a:ln>
                <a:solidFill>
                  <a:srgbClr val="576F7F"/>
                </a:solidFill>
                <a:effectLst/>
                <a:uLnTx/>
                <a:uFillTx/>
                <a:latin typeface="Times New Roman" panose="02020603050405020304" pitchFamily="18" charset="0"/>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uk-UA" sz="1060" b="0" i="0" u="none" strike="noStrike" kern="1200" cap="none" spc="0" normalizeH="0" baseline="0" noProof="0" dirty="0">
              <a:ln>
                <a:noFill/>
              </a:ln>
              <a:solidFill>
                <a:srgbClr val="576F7F"/>
              </a:solidFill>
              <a:effectLst/>
              <a:uLnTx/>
              <a:uFillTx/>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AAAC1DA9-6A49-BBB7-00E0-CDDF00CD621E}"/>
              </a:ext>
            </a:extLst>
          </p:cNvPr>
          <p:cNvSpPr/>
          <p:nvPr/>
        </p:nvSpPr>
        <p:spPr>
          <a:xfrm>
            <a:off x="105103" y="6149616"/>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66654E1-8222-DBFD-1887-B01DC4CF3B0D}"/>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4717820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277ED-9D81-D997-FBED-4937ED6B3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5FA2C-D811-0E69-3BB3-93EF7DE301F2}"/>
              </a:ext>
            </a:extLst>
          </p:cNvPr>
          <p:cNvSpPr>
            <a:spLocks noGrp="1"/>
          </p:cNvSpPr>
          <p:nvPr>
            <p:ph type="ctrTitle"/>
          </p:nvPr>
        </p:nvSpPr>
        <p:spPr>
          <a:xfrm>
            <a:off x="572219" y="324971"/>
            <a:ext cx="11047561" cy="609589"/>
          </a:xfrm>
        </p:spPr>
        <p:txBody>
          <a:bodyPr>
            <a:normAutofit/>
          </a:bodyPr>
          <a:lstStyle/>
          <a:p>
            <a:r>
              <a:rPr lang="en-US" sz="3400" dirty="0">
                <a:latin typeface="Times New Roman"/>
                <a:cs typeface="Times New Roman"/>
              </a:rPr>
              <a:t>Study Updates: PSS and NTPS</a:t>
            </a:r>
          </a:p>
        </p:txBody>
      </p:sp>
      <p:sp>
        <p:nvSpPr>
          <p:cNvPr id="4" name="Text Placeholder 3">
            <a:extLst>
              <a:ext uri="{FF2B5EF4-FFF2-40B4-BE49-F238E27FC236}">
                <a16:creationId xmlns:a16="http://schemas.microsoft.com/office/drawing/2014/main" id="{CDCEFAB1-C16F-6189-8409-D8A1B734B591}"/>
              </a:ext>
            </a:extLst>
          </p:cNvPr>
          <p:cNvSpPr>
            <a:spLocks noGrp="1"/>
          </p:cNvSpPr>
          <p:nvPr>
            <p:ph type="body" sz="quarter" idx="14"/>
          </p:nvPr>
        </p:nvSpPr>
        <p:spPr>
          <a:xfrm>
            <a:off x="572219" y="1218625"/>
            <a:ext cx="11238831" cy="2249283"/>
          </a:xfrm>
        </p:spPr>
        <p:txBody>
          <a:bodyPr vert="horz" lIns="91428" tIns="45714" rIns="91428" bIns="45714" rtlCol="0" anchor="t">
            <a:noAutofit/>
          </a:bodyPr>
          <a:lstStyle/>
          <a:p>
            <a:pPr marL="341630" indent="-341630">
              <a:spcAft>
                <a:spcPts val="900"/>
              </a:spcAft>
            </a:pPr>
            <a:r>
              <a:rPr lang="en-US" dirty="0">
                <a:latin typeface="Times New Roman"/>
                <a:cs typeface="Times New Roman"/>
              </a:rPr>
              <a:t>Data collection began September 2023 and ends May 2024</a:t>
            </a:r>
            <a:endParaRPr lang="en-US" b="1" dirty="0">
              <a:latin typeface="Times New Roman"/>
              <a:cs typeface="Times New Roman"/>
            </a:endParaRPr>
          </a:p>
          <a:p>
            <a:pPr marL="685165" lvl="1">
              <a:spcAft>
                <a:spcPts val="900"/>
              </a:spcAft>
            </a:pPr>
            <a:r>
              <a:rPr lang="en-US" sz="2200" dirty="0">
                <a:solidFill>
                  <a:srgbClr val="576F7F"/>
                </a:solidFill>
                <a:latin typeface="Times New Roman"/>
                <a:cs typeface="Times New Roman"/>
              </a:rPr>
              <a:t>Private School Survey </a:t>
            </a:r>
            <a:endParaRPr lang="en-US" sz="2200" dirty="0">
              <a:solidFill>
                <a:srgbClr val="576F7F"/>
              </a:solidFill>
            </a:endParaRPr>
          </a:p>
          <a:p>
            <a:pPr marL="685165" lvl="1">
              <a:spcAft>
                <a:spcPts val="900"/>
              </a:spcAft>
            </a:pPr>
            <a:r>
              <a:rPr lang="en-US" sz="2200" dirty="0">
                <a:solidFill>
                  <a:srgbClr val="576F7F"/>
                </a:solidFill>
                <a:latin typeface="Times New Roman"/>
                <a:cs typeface="Times New Roman"/>
              </a:rPr>
              <a:t>National Teacher and Principal Survey </a:t>
            </a:r>
          </a:p>
          <a:p>
            <a:pPr marL="341630" indent="-341630">
              <a:spcAft>
                <a:spcPts val="900"/>
              </a:spcAft>
            </a:pPr>
            <a:endParaRPr lang="en-US" sz="2200" dirty="0">
              <a:latin typeface="Times New Roman"/>
              <a:cs typeface="Times New Roman"/>
            </a:endParaRPr>
          </a:p>
          <a:p>
            <a:pPr marL="341630" indent="-341630">
              <a:spcAft>
                <a:spcPts val="900"/>
              </a:spcAft>
            </a:pPr>
            <a:endParaRPr lang="en-US" sz="3150" dirty="0">
              <a:solidFill>
                <a:srgbClr val="576F7F"/>
              </a:solidFill>
            </a:endParaRPr>
          </a:p>
          <a:p>
            <a:pPr marL="341630" indent="-341630">
              <a:spcAft>
                <a:spcPts val="900"/>
              </a:spcAft>
            </a:pPr>
            <a:endParaRPr lang="en-US" sz="2999" dirty="0"/>
          </a:p>
        </p:txBody>
      </p:sp>
      <p:sp>
        <p:nvSpPr>
          <p:cNvPr id="3" name="Slide Number Placeholder 2">
            <a:extLst>
              <a:ext uri="{FF2B5EF4-FFF2-40B4-BE49-F238E27FC236}">
                <a16:creationId xmlns:a16="http://schemas.microsoft.com/office/drawing/2014/main" id="{BE4B17A3-0D60-3AE3-9520-6D4D912B54FE}"/>
              </a:ext>
            </a:extLst>
          </p:cNvPr>
          <p:cNvSpPr>
            <a:spLocks noGrp="1"/>
          </p:cNvSpPr>
          <p:nvPr>
            <p:ph type="sldNum" sz="quarter" idx="15"/>
          </p:nvPr>
        </p:nvSpPr>
        <p:spPr/>
        <p:txBody>
          <a:bodyPr/>
          <a:lstStyle/>
          <a:p>
            <a:pPr defTabSz="914217"/>
            <a:fld id="{BA8CF1B3-96A0-D24B-B5C9-B5B93FF4523E}" type="slidenum">
              <a:rPr lang="uk-UA" sz="1070">
                <a:latin typeface="Times New Roman" panose="02020603050405020304" pitchFamily="18" charset="0"/>
                <a:cs typeface="Times New Roman" panose="02020603050405020304" pitchFamily="18" charset="0"/>
              </a:rPr>
              <a:pPr defTabSz="914217"/>
              <a:t>41</a:t>
            </a:fld>
            <a:endParaRPr lang="uk-UA" sz="107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96F68DA-442C-ABB4-4801-BCC35AD969CA}"/>
              </a:ext>
            </a:extLst>
          </p:cNvPr>
          <p:cNvSpPr/>
          <p:nvPr/>
        </p:nvSpPr>
        <p:spPr>
          <a:xfrm>
            <a:off x="380950" y="6133759"/>
            <a:ext cx="421419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pic>
        <p:nvPicPr>
          <p:cNvPr id="7" name="Picture 6" descr="image of private school survey cover page">
            <a:extLst>
              <a:ext uri="{FF2B5EF4-FFF2-40B4-BE49-F238E27FC236}">
                <a16:creationId xmlns:a16="http://schemas.microsoft.com/office/drawing/2014/main" id="{EC7200B0-AF5B-9856-A9E7-95E9174C0D16}"/>
              </a:ext>
            </a:extLst>
          </p:cNvPr>
          <p:cNvPicPr>
            <a:picLocks noChangeAspect="1"/>
          </p:cNvPicPr>
          <p:nvPr/>
        </p:nvPicPr>
        <p:blipFill>
          <a:blip r:embed="rId3"/>
          <a:stretch>
            <a:fillRect/>
          </a:stretch>
        </p:blipFill>
        <p:spPr>
          <a:xfrm>
            <a:off x="1040941" y="3079055"/>
            <a:ext cx="1990244" cy="2560320"/>
          </a:xfrm>
          <a:prstGeom prst="rect">
            <a:avLst/>
          </a:prstGeom>
        </p:spPr>
      </p:pic>
      <p:pic>
        <p:nvPicPr>
          <p:cNvPr id="8" name="Picture 7" descr="image of NTPS private school questionnaire">
            <a:extLst>
              <a:ext uri="{FF2B5EF4-FFF2-40B4-BE49-F238E27FC236}">
                <a16:creationId xmlns:a16="http://schemas.microsoft.com/office/drawing/2014/main" id="{30083E8F-15AA-47F2-8BD2-E8B397D358EC}"/>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3818227" y="3079055"/>
            <a:ext cx="1972707" cy="2560320"/>
          </a:xfrm>
          <a:prstGeom prst="rect">
            <a:avLst/>
          </a:prstGeom>
        </p:spPr>
      </p:pic>
      <p:pic>
        <p:nvPicPr>
          <p:cNvPr id="9" name="Picture 8" descr="image of private school principal cover page">
            <a:extLst>
              <a:ext uri="{FF2B5EF4-FFF2-40B4-BE49-F238E27FC236}">
                <a16:creationId xmlns:a16="http://schemas.microsoft.com/office/drawing/2014/main" id="{1153D993-0C9E-483A-2118-651554F2863C}"/>
              </a:ext>
            </a:extLst>
          </p:cNvPr>
          <p:cNvPicPr>
            <a:picLocks noChangeAspect="1"/>
          </p:cNvPicPr>
          <p:nvPr/>
        </p:nvPicPr>
        <p:blipFill>
          <a:blip r:embed="rId5"/>
          <a:stretch>
            <a:fillRect/>
          </a:stretch>
        </p:blipFill>
        <p:spPr>
          <a:xfrm>
            <a:off x="6494700" y="3000725"/>
            <a:ext cx="1985727" cy="2560320"/>
          </a:xfrm>
          <a:prstGeom prst="rect">
            <a:avLst/>
          </a:prstGeom>
        </p:spPr>
      </p:pic>
      <p:pic>
        <p:nvPicPr>
          <p:cNvPr id="10" name="Picture 9" descr="image of NTPS private school teacher cover page">
            <a:extLst>
              <a:ext uri="{FF2B5EF4-FFF2-40B4-BE49-F238E27FC236}">
                <a16:creationId xmlns:a16="http://schemas.microsoft.com/office/drawing/2014/main" id="{75309478-CF78-95F5-7FAE-283C8277EC29}"/>
              </a:ext>
            </a:extLst>
          </p:cNvPr>
          <p:cNvPicPr>
            <a:picLocks noChangeAspect="1"/>
          </p:cNvPicPr>
          <p:nvPr/>
        </p:nvPicPr>
        <p:blipFill>
          <a:blip r:embed="rId6"/>
          <a:stretch>
            <a:fillRect/>
          </a:stretch>
        </p:blipFill>
        <p:spPr>
          <a:xfrm>
            <a:off x="9184193" y="3000725"/>
            <a:ext cx="1966866" cy="2560320"/>
          </a:xfrm>
          <a:prstGeom prst="rect">
            <a:avLst/>
          </a:prstGeom>
        </p:spPr>
      </p:pic>
      <p:sp>
        <p:nvSpPr>
          <p:cNvPr id="6" name="TextBox 5">
            <a:extLst>
              <a:ext uri="{FF2B5EF4-FFF2-40B4-BE49-F238E27FC236}">
                <a16:creationId xmlns:a16="http://schemas.microsoft.com/office/drawing/2014/main" id="{18A1AAC3-7045-5A7C-1459-03B312EE5458}"/>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24417331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6143A-B0F4-BF4D-F446-34DA86E57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D89939-DE4F-D29D-1FED-E21B06A067EB}"/>
              </a:ext>
            </a:extLst>
          </p:cNvPr>
          <p:cNvSpPr>
            <a:spLocks noGrp="1"/>
          </p:cNvSpPr>
          <p:nvPr>
            <p:ph type="ctrTitle"/>
          </p:nvPr>
        </p:nvSpPr>
        <p:spPr>
          <a:xfrm>
            <a:off x="572219" y="324971"/>
            <a:ext cx="11047561" cy="609589"/>
          </a:xfrm>
        </p:spPr>
        <p:txBody>
          <a:bodyPr>
            <a:normAutofit/>
          </a:bodyPr>
          <a:lstStyle/>
          <a:p>
            <a:r>
              <a:rPr lang="en-US" sz="3400" dirty="0">
                <a:latin typeface="Times New Roman"/>
                <a:cs typeface="Times New Roman"/>
              </a:rPr>
              <a:t>Recent and Upcoming Releases </a:t>
            </a:r>
          </a:p>
        </p:txBody>
      </p:sp>
      <p:sp>
        <p:nvSpPr>
          <p:cNvPr id="3" name="Slide Number Placeholder 2">
            <a:extLst>
              <a:ext uri="{FF2B5EF4-FFF2-40B4-BE49-F238E27FC236}">
                <a16:creationId xmlns:a16="http://schemas.microsoft.com/office/drawing/2014/main" id="{9CA02C1D-C59D-6D09-99B5-17BE20F1C86F}"/>
              </a:ext>
            </a:extLst>
          </p:cNvPr>
          <p:cNvSpPr>
            <a:spLocks noGrp="1"/>
          </p:cNvSpPr>
          <p:nvPr>
            <p:ph type="sldNum" sz="quarter" idx="15"/>
          </p:nvPr>
        </p:nvSpPr>
        <p:spPr/>
        <p:txBody>
          <a:bodyPr/>
          <a:lstStyle/>
          <a:p>
            <a:pPr defTabSz="914217"/>
            <a:fld id="{BA8CF1B3-96A0-D24B-B5C9-B5B93FF4523E}" type="slidenum">
              <a:rPr lang="uk-UA">
                <a:solidFill>
                  <a:srgbClr val="5F7685"/>
                </a:solidFill>
              </a:rPr>
              <a:pPr defTabSz="914217"/>
              <a:t>42</a:t>
            </a:fld>
            <a:endParaRPr lang="uk-UA" dirty="0">
              <a:solidFill>
                <a:srgbClr val="5F7685"/>
              </a:solidFill>
            </a:endParaRPr>
          </a:p>
        </p:txBody>
      </p:sp>
      <p:sp>
        <p:nvSpPr>
          <p:cNvPr id="5" name="Rectangle 4">
            <a:extLst>
              <a:ext uri="{FF2B5EF4-FFF2-40B4-BE49-F238E27FC236}">
                <a16:creationId xmlns:a16="http://schemas.microsoft.com/office/drawing/2014/main" id="{175FCAE8-2770-C8EE-4F45-28F646DBD75E}"/>
              </a:ext>
            </a:extLst>
          </p:cNvPr>
          <p:cNvSpPr/>
          <p:nvPr/>
        </p:nvSpPr>
        <p:spPr>
          <a:xfrm>
            <a:off x="380950" y="6133759"/>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aphicFrame>
        <p:nvGraphicFramePr>
          <p:cNvPr id="13" name="Table 12">
            <a:extLst>
              <a:ext uri="{FF2B5EF4-FFF2-40B4-BE49-F238E27FC236}">
                <a16:creationId xmlns:a16="http://schemas.microsoft.com/office/drawing/2014/main" id="{07A2F49B-E8E2-371A-5B50-F356B1F802BB}"/>
              </a:ext>
            </a:extLst>
          </p:cNvPr>
          <p:cNvGraphicFramePr>
            <a:graphicFrameLocks noGrp="1"/>
          </p:cNvGraphicFramePr>
          <p:nvPr>
            <p:extLst>
              <p:ext uri="{D42A27DB-BD31-4B8C-83A1-F6EECF244321}">
                <p14:modId xmlns:p14="http://schemas.microsoft.com/office/powerpoint/2010/main" val="2787622920"/>
              </p:ext>
            </p:extLst>
          </p:nvPr>
        </p:nvGraphicFramePr>
        <p:xfrm>
          <a:off x="380950" y="1268266"/>
          <a:ext cx="11042810" cy="1067301"/>
        </p:xfrm>
        <a:graphic>
          <a:graphicData uri="http://schemas.openxmlformats.org/drawingml/2006/table">
            <a:tbl>
              <a:tblPr firstRow="1" bandRow="1">
                <a:tableStyleId>{21E4AEA4-8DFA-4A89-87EB-49C32662AFE0}</a:tableStyleId>
              </a:tblPr>
              <a:tblGrid>
                <a:gridCol w="8429621">
                  <a:extLst>
                    <a:ext uri="{9D8B030D-6E8A-4147-A177-3AD203B41FA5}">
                      <a16:colId xmlns:a16="http://schemas.microsoft.com/office/drawing/2014/main" val="3850873588"/>
                    </a:ext>
                  </a:extLst>
                </a:gridCol>
                <a:gridCol w="2613189">
                  <a:extLst>
                    <a:ext uri="{9D8B030D-6E8A-4147-A177-3AD203B41FA5}">
                      <a16:colId xmlns:a16="http://schemas.microsoft.com/office/drawing/2014/main" val="1040898754"/>
                    </a:ext>
                  </a:extLst>
                </a:gridCol>
              </a:tblGrid>
              <a:tr h="383324">
                <a:tc gridSpan="2">
                  <a:txBody>
                    <a:bodyPr/>
                    <a:lstStyle/>
                    <a:p>
                      <a:pPr lvl="0" algn="ctr">
                        <a:buNone/>
                      </a:pPr>
                      <a:r>
                        <a:rPr lang="en-US" sz="2000" dirty="0">
                          <a:latin typeface="Times New Roman"/>
                        </a:rPr>
                        <a:t>Upcoming Releases</a:t>
                      </a:r>
                      <a:endParaRPr lang="en-US" sz="2000" dirty="0"/>
                    </a:p>
                  </a:txBody>
                  <a:tcPr/>
                </a:tc>
                <a:tc hMerge="1">
                  <a:txBody>
                    <a:bodyPr/>
                    <a:lstStyle/>
                    <a:p>
                      <a:endParaRPr lang="en-US"/>
                    </a:p>
                  </a:txBody>
                  <a:tcPr/>
                </a:tc>
                <a:extLst>
                  <a:ext uri="{0D108BD9-81ED-4DB2-BD59-A6C34878D82A}">
                    <a16:rowId xmlns:a16="http://schemas.microsoft.com/office/drawing/2014/main" val="4047312141"/>
                  </a:ext>
                </a:extLst>
              </a:tr>
              <a:tr h="335781">
                <a:tc>
                  <a:txBody>
                    <a:bodyPr/>
                    <a:lstStyle/>
                    <a:p>
                      <a:pPr marL="0" lvl="0" indent="0" algn="l" defTabSz="609486" rtl="0" eaLnBrk="1" latinLnBrk="0" hangingPunct="1">
                        <a:buFont typeface="Arial" panose="020B0604020202020204" pitchFamily="34" charset="0"/>
                        <a:buNone/>
                      </a:pPr>
                      <a:r>
                        <a:rPr lang="en-US" sz="1600" b="0" i="0" u="none" strike="noStrike" kern="1200" baseline="0" dirty="0">
                          <a:solidFill>
                            <a:schemeClr val="accent4">
                              <a:lumMod val="75000"/>
                              <a:lumOff val="25000"/>
                            </a:schemeClr>
                          </a:solidFill>
                          <a:latin typeface="Times New Roman" panose="02020603050405020304" pitchFamily="18" charset="0"/>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NCES Fast Fact: Private School Survey</a:t>
                      </a:r>
                      <a:endParaRPr lang="en-US" sz="1600" b="0" i="0" u="none" strike="noStrike" kern="1200" baseline="0" dirty="0">
                        <a:solidFill>
                          <a:schemeClr val="accent4">
                            <a:lumMod val="75000"/>
                            <a:lumOff val="25000"/>
                          </a:schemeClr>
                        </a:solidFill>
                        <a:latin typeface="Times New Roman" panose="02020603050405020304" pitchFamily="18" charset="0"/>
                        <a:ea typeface="+mn-ea"/>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February 7, 2024</a:t>
                      </a:r>
                    </a:p>
                  </a:txBody>
                  <a:tcPr/>
                </a:tc>
                <a:extLst>
                  <a:ext uri="{0D108BD9-81ED-4DB2-BD59-A6C34878D82A}">
                    <a16:rowId xmlns:a16="http://schemas.microsoft.com/office/drawing/2014/main" val="256904403"/>
                  </a:ext>
                </a:extLst>
              </a:tr>
              <a:tr h="333600">
                <a:tc>
                  <a:txBody>
                    <a:bodyPr/>
                    <a:lstStyle/>
                    <a:p>
                      <a:pPr marL="0" lvl="0" indent="0" algn="l" defTabSz="609486" rtl="0" eaLnBrk="1" latinLnBrk="0" hangingPunct="1">
                        <a:buFont typeface="Arial" panose="020B0604020202020204" pitchFamily="34" charset="0"/>
                        <a:buNone/>
                      </a:pPr>
                      <a:r>
                        <a:rPr lang="en-US" sz="1600" b="0" i="0" u="none" strike="noStrike" kern="1200" baseline="0" dirty="0">
                          <a:solidFill>
                            <a:schemeClr val="accent4">
                              <a:lumMod val="75000"/>
                              <a:lumOff val="25000"/>
                            </a:schemeClr>
                          </a:solidFill>
                          <a:latin typeface="Times New Roman" panose="02020603050405020304" pitchFamily="18" charset="0"/>
                          <a:ea typeface="+mn-ea"/>
                          <a:cs typeface="Times New Roman" panose="02020603050405020304" pitchFamily="18" charset="0"/>
                        </a:rPr>
                        <a:t>Report on the Condition of Education 2024</a:t>
                      </a:r>
                    </a:p>
                  </a:txBody>
                  <a:tcPr/>
                </a:tc>
                <a:tc>
                  <a:txBody>
                    <a:bodyPr/>
                    <a:lstStyle/>
                    <a:p>
                      <a:r>
                        <a:rPr lang="en-US" sz="1600" b="0" dirty="0">
                          <a:latin typeface="Times New Roman" panose="02020603050405020304" pitchFamily="18" charset="0"/>
                          <a:cs typeface="Times New Roman" panose="02020603050405020304" pitchFamily="18" charset="0"/>
                        </a:rPr>
                        <a:t>May 2024</a:t>
                      </a:r>
                    </a:p>
                  </a:txBody>
                  <a:tcPr/>
                </a:tc>
                <a:extLst>
                  <a:ext uri="{0D108BD9-81ED-4DB2-BD59-A6C34878D82A}">
                    <a16:rowId xmlns:a16="http://schemas.microsoft.com/office/drawing/2014/main" val="692639187"/>
                  </a:ext>
                </a:extLst>
              </a:tr>
            </a:tbl>
          </a:graphicData>
        </a:graphic>
      </p:graphicFrame>
      <p:graphicFrame>
        <p:nvGraphicFramePr>
          <p:cNvPr id="15" name="Table 14">
            <a:extLst>
              <a:ext uri="{FF2B5EF4-FFF2-40B4-BE49-F238E27FC236}">
                <a16:creationId xmlns:a16="http://schemas.microsoft.com/office/drawing/2014/main" id="{C05BA9F8-C293-9B5C-90F6-F24CF9BEC965}"/>
              </a:ext>
            </a:extLst>
          </p:cNvPr>
          <p:cNvGraphicFramePr>
            <a:graphicFrameLocks noGrp="1"/>
          </p:cNvGraphicFramePr>
          <p:nvPr>
            <p:extLst>
              <p:ext uri="{D42A27DB-BD31-4B8C-83A1-F6EECF244321}">
                <p14:modId xmlns:p14="http://schemas.microsoft.com/office/powerpoint/2010/main" val="3690896207"/>
              </p:ext>
            </p:extLst>
          </p:nvPr>
        </p:nvGraphicFramePr>
        <p:xfrm>
          <a:off x="376199" y="2669273"/>
          <a:ext cx="11047561" cy="3200400"/>
        </p:xfrm>
        <a:graphic>
          <a:graphicData uri="http://schemas.openxmlformats.org/drawingml/2006/table">
            <a:tbl>
              <a:tblPr firstRow="1" bandRow="1">
                <a:tableStyleId>{21E4AEA4-8DFA-4A89-87EB-49C32662AFE0}</a:tableStyleId>
              </a:tblPr>
              <a:tblGrid>
                <a:gridCol w="8871083">
                  <a:extLst>
                    <a:ext uri="{9D8B030D-6E8A-4147-A177-3AD203B41FA5}">
                      <a16:colId xmlns:a16="http://schemas.microsoft.com/office/drawing/2014/main" val="4184441839"/>
                    </a:ext>
                  </a:extLst>
                </a:gridCol>
                <a:gridCol w="2176478">
                  <a:extLst>
                    <a:ext uri="{9D8B030D-6E8A-4147-A177-3AD203B41FA5}">
                      <a16:colId xmlns:a16="http://schemas.microsoft.com/office/drawing/2014/main" val="2314939068"/>
                    </a:ext>
                  </a:extLst>
                </a:gridCol>
              </a:tblGrid>
              <a:tr h="0">
                <a:tc gridSpan="2">
                  <a:txBody>
                    <a:bodyPr/>
                    <a:lstStyle/>
                    <a:p>
                      <a:pPr lvl="0" algn="ctr">
                        <a:buNone/>
                      </a:pPr>
                      <a:r>
                        <a:rPr lang="en-US" sz="2000" dirty="0">
                          <a:latin typeface="Times New Roman"/>
                        </a:rPr>
                        <a:t>Past Releases</a:t>
                      </a:r>
                      <a:endParaRPr lang="en-US" sz="2000" dirty="0"/>
                    </a:p>
                  </a:txBody>
                  <a:tcPr/>
                </a:tc>
                <a:tc hMerge="1">
                  <a:txBody>
                    <a:bodyPr/>
                    <a:lstStyle/>
                    <a:p>
                      <a:endParaRPr lang="en-US"/>
                    </a:p>
                  </a:txBody>
                  <a:tcPr/>
                </a:tc>
                <a:extLst>
                  <a:ext uri="{0D108BD9-81ED-4DB2-BD59-A6C34878D82A}">
                    <a16:rowId xmlns:a16="http://schemas.microsoft.com/office/drawing/2014/main" val="247192883"/>
                  </a:ext>
                </a:extLst>
              </a:tr>
              <a:tr h="529136">
                <a:tc>
                  <a:txBody>
                    <a:bodyPr/>
                    <a:lstStyle/>
                    <a:p>
                      <a:r>
                        <a:rPr lang="en-US" sz="1600" dirty="0">
                          <a:solidFill>
                            <a:schemeClr val="accent4">
                              <a:lumMod val="75000"/>
                              <a:lumOff val="2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Teacher</a:t>
                      </a:r>
                      <a:r>
                        <a:rPr lang="en-US" sz="1600" dirty="0">
                          <a:solidFill>
                            <a:srgbClr val="576F7F"/>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en-US" sz="1600" dirty="0">
                          <a:solidFill>
                            <a:schemeClr val="accent4">
                              <a:lumMod val="75000"/>
                              <a:lumOff val="2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Attrition and Mobility. Results From the 2021-22 Teacher Follow- up Survey to the National Teacher and Principal Survey</a:t>
                      </a:r>
                      <a:endParaRPr lang="en-US" sz="1600" dirty="0">
                        <a:solidFill>
                          <a:schemeClr val="accent4">
                            <a:lumMod val="75000"/>
                            <a:lumOff val="25000"/>
                          </a:schemeClr>
                        </a:solidFill>
                        <a:latin typeface="Times New Roman" panose="02020603050405020304" pitchFamily="18" charset="0"/>
                        <a:cs typeface="Times New Roman" panose="02020603050405020304" pitchFamily="18" charset="0"/>
                      </a:endParaRPr>
                    </a:p>
                  </a:txBody>
                  <a:tcPr/>
                </a:tc>
                <a:tc>
                  <a:txBody>
                    <a:bodyPr/>
                    <a:lstStyle/>
                    <a:p>
                      <a:r>
                        <a:rPr lang="en-US" sz="1600" dirty="0">
                          <a:latin typeface="Times New Roman" panose="02020603050405020304" pitchFamily="18" charset="0"/>
                          <a:cs typeface="Times New Roman" panose="02020603050405020304" pitchFamily="18" charset="0"/>
                        </a:rPr>
                        <a:t>December 13, 2023</a:t>
                      </a:r>
                    </a:p>
                  </a:txBody>
                  <a:tcPr/>
                </a:tc>
                <a:extLst>
                  <a:ext uri="{0D108BD9-81ED-4DB2-BD59-A6C34878D82A}">
                    <a16:rowId xmlns:a16="http://schemas.microsoft.com/office/drawing/2014/main" val="599237981"/>
                  </a:ext>
                </a:extLst>
              </a:tr>
              <a:tr h="302363">
                <a:tc>
                  <a:txBody>
                    <a:bodyPr/>
                    <a:lstStyle/>
                    <a:p>
                      <a:r>
                        <a:rPr lang="en-US" sz="1600" b="0" i="0" kern="1200" dirty="0">
                          <a:solidFill>
                            <a:schemeClr val="accent2"/>
                          </a:solidFill>
                          <a:effectLst/>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val="tx"/>
                              </a:ext>
                            </a:extLst>
                          </a:hlinkClick>
                        </a:rPr>
                        <a:t>Private School Survey: 2021-22 Public- and Restricted-Use Data and Manuals</a:t>
                      </a:r>
                      <a:endParaRPr lang="en-US" sz="1600" b="0" dirty="0">
                        <a:solidFill>
                          <a:schemeClr val="accent2"/>
                        </a:solidFill>
                        <a:latin typeface="Times New Roman" panose="02020603050405020304" pitchFamily="18" charset="0"/>
                        <a:cs typeface="Times New Roman" panose="02020603050405020304" pitchFamily="18" charset="0"/>
                      </a:endParaRPr>
                    </a:p>
                  </a:txBody>
                  <a:tcPr/>
                </a:tc>
                <a:tc>
                  <a:txBody>
                    <a:bodyPr/>
                    <a:lstStyle/>
                    <a:p>
                      <a:r>
                        <a:rPr lang="en-US" sz="1600" b="0" dirty="0">
                          <a:latin typeface="Times New Roman" panose="02020603050405020304" pitchFamily="18" charset="0"/>
                          <a:cs typeface="Times New Roman" panose="02020603050405020304" pitchFamily="18" charset="0"/>
                        </a:rPr>
                        <a:t>December 6, 2023</a:t>
                      </a:r>
                    </a:p>
                  </a:txBody>
                  <a:tcPr/>
                </a:tc>
                <a:extLst>
                  <a:ext uri="{0D108BD9-81ED-4DB2-BD59-A6C34878D82A}">
                    <a16:rowId xmlns:a16="http://schemas.microsoft.com/office/drawing/2014/main" val="1182720529"/>
                  </a:ext>
                </a:extLst>
              </a:tr>
              <a:tr h="529136">
                <a:tc>
                  <a:txBody>
                    <a:bodyPr/>
                    <a:lstStyle/>
                    <a:p>
                      <a:pPr lvl="0">
                        <a:buNone/>
                      </a:pPr>
                      <a:r>
                        <a:rPr lang="en-US" sz="1600" b="0" i="0" u="none" strike="noStrike" baseline="0" noProof="0" dirty="0">
                          <a:solidFill>
                            <a:schemeClr val="accent2"/>
                          </a:solidFill>
                          <a:latin typeface="Times New Roman" panose="02020603050405020304" pitchFamily="18" charset="0"/>
                          <a:cs typeface="Times New Roman" panose="02020603050405020304" pitchFamily="18" charset="0"/>
                          <a:hlinkClick r:id="rId6">
                            <a:extLst>
                              <a:ext uri="{A12FA001-AC4F-418D-AE19-62706E023703}">
                                <ahyp:hlinkClr xmlns:ahyp="http://schemas.microsoft.com/office/drawing/2018/hyperlinkcolor" val="tx"/>
                              </a:ext>
                            </a:extLst>
                          </a:hlinkClick>
                        </a:rPr>
                        <a:t>Principal Attrition and Mobility. Results From the 2021-22 Principal Follow- up Survey to the National Teacher and Principal Survey</a:t>
                      </a:r>
                      <a:endParaRPr lang="en-US" sz="1600" b="0" i="0" u="none" strike="noStrike" baseline="0" noProof="0" dirty="0">
                        <a:solidFill>
                          <a:schemeClr val="accent2"/>
                        </a:solidFill>
                        <a:latin typeface="Times New Roman" panose="02020603050405020304" pitchFamily="18" charset="0"/>
                        <a:cs typeface="Times New Roman" panose="02020603050405020304" pitchFamily="18" charset="0"/>
                      </a:endParaRPr>
                    </a:p>
                  </a:txBody>
                  <a:tcPr/>
                </a:tc>
                <a:tc>
                  <a:txBody>
                    <a:bodyPr/>
                    <a:lstStyle/>
                    <a:p>
                      <a:r>
                        <a:rPr lang="en-US" sz="1600" b="0" dirty="0">
                          <a:latin typeface="Times New Roman" panose="02020603050405020304" pitchFamily="18" charset="0"/>
                          <a:cs typeface="Times New Roman" panose="02020603050405020304" pitchFamily="18" charset="0"/>
                        </a:rPr>
                        <a:t>July 31, 2023</a:t>
                      </a:r>
                    </a:p>
                  </a:txBody>
                  <a:tcPr/>
                </a:tc>
                <a:extLst>
                  <a:ext uri="{0D108BD9-81ED-4DB2-BD59-A6C34878D82A}">
                    <a16:rowId xmlns:a16="http://schemas.microsoft.com/office/drawing/2014/main" val="1286025111"/>
                  </a:ext>
                </a:extLst>
              </a:tr>
              <a:tr h="1167461">
                <a:tc>
                  <a:txBody>
                    <a:bodyPr/>
                    <a:lstStyle/>
                    <a:p>
                      <a:pPr lvl="0">
                        <a:buNone/>
                      </a:pPr>
                      <a:r>
                        <a:rPr lang="en-US" sz="1600" b="0" i="0" u="none" strike="noStrike" baseline="0" noProof="0" dirty="0">
                          <a:solidFill>
                            <a:schemeClr val="accent4">
                              <a:lumMod val="75000"/>
                              <a:lumOff val="25000"/>
                            </a:schemeClr>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Results From the National Teacher and Principal Survey:</a:t>
                      </a:r>
                    </a:p>
                    <a:p>
                      <a:pPr marL="285750" lvl="0" indent="-285750">
                        <a:buFont typeface="Arial" panose="020B0604020202020204" pitchFamily="34" charset="0"/>
                        <a:buChar char="•"/>
                      </a:pPr>
                      <a:r>
                        <a:rPr lang="en-US" sz="1600" b="0" i="0" u="none" strike="noStrike" baseline="0" noProof="0" dirty="0">
                          <a:solidFill>
                            <a:schemeClr val="accent4">
                              <a:lumMod val="75000"/>
                              <a:lumOff val="25000"/>
                            </a:schemeClr>
                          </a:solidFill>
                          <a:latin typeface="Times New Roman" panose="02020603050405020304" pitchFamily="18" charset="0"/>
                          <a:cs typeface="Times New Roman" panose="02020603050405020304" pitchFamily="18" charset="0"/>
                          <a:hlinkClick r:id="rId7">
                            <a:extLst>
                              <a:ext uri="{A12FA001-AC4F-418D-AE19-62706E023703}">
                                <ahyp:hlinkClr xmlns:ahyp="http://schemas.microsoft.com/office/drawing/2018/hyperlinkcolor" val="tx"/>
                              </a:ext>
                            </a:extLst>
                          </a:hlinkClick>
                        </a:rPr>
                        <a:t>Characteristics of 2020–21 Public and Private K–12 School Principals in the United States</a:t>
                      </a:r>
                      <a:endParaRPr lang="en-US" sz="1600" b="0" i="0" u="none" strike="noStrike" baseline="0" noProof="0" dirty="0">
                        <a:solidFill>
                          <a:schemeClr val="accent4">
                            <a:lumMod val="75000"/>
                            <a:lumOff val="25000"/>
                          </a:schemeClr>
                        </a:solidFill>
                        <a:latin typeface="Times New Roman" panose="02020603050405020304" pitchFamily="18" charset="0"/>
                        <a:cs typeface="Times New Roman" panose="02020603050405020304" pitchFamily="18" charset="0"/>
                      </a:endParaRPr>
                    </a:p>
                    <a:p>
                      <a:pPr marL="285750" lvl="0" indent="-285750" algn="l" defTabSz="609486" rtl="0" eaLnBrk="1" latinLnBrk="0" hangingPunct="1">
                        <a:buFont typeface="Arial" panose="020B0604020202020204" pitchFamily="34" charset="0"/>
                        <a:buChar char="•"/>
                      </a:pPr>
                      <a:r>
                        <a:rPr lang="en-US" sz="1600" b="0" i="0" u="none" strike="noStrike" kern="1200" baseline="0" noProof="0" dirty="0">
                          <a:solidFill>
                            <a:schemeClr val="accent4">
                              <a:lumMod val="75000"/>
                              <a:lumOff val="25000"/>
                            </a:schemeClr>
                          </a:solidFill>
                          <a:latin typeface="Times New Roman" panose="02020603050405020304" pitchFamily="18" charset="0"/>
                          <a:ea typeface="+mn-ea"/>
                          <a:cs typeface="Times New Roman" panose="02020603050405020304" pitchFamily="18" charset="0"/>
                          <a:hlinkClick r:id="rId8">
                            <a:extLst>
                              <a:ext uri="{A12FA001-AC4F-418D-AE19-62706E023703}">
                                <ahyp:hlinkClr xmlns:ahyp="http://schemas.microsoft.com/office/drawing/2018/hyperlinkcolor" val="tx"/>
                              </a:ext>
                            </a:extLst>
                          </a:hlinkClick>
                        </a:rPr>
                        <a:t>Characteristics of 2020–21 Public and Private K–12 School Teachers in the United States:</a:t>
                      </a:r>
                      <a:endParaRPr lang="en-US" sz="1600" b="0" i="0" u="none" strike="noStrike" kern="1200" baseline="0" noProof="0" dirty="0">
                        <a:solidFill>
                          <a:schemeClr val="accent4">
                            <a:lumMod val="75000"/>
                            <a:lumOff val="25000"/>
                          </a:schemeClr>
                        </a:solidFill>
                        <a:latin typeface="Times New Roman" panose="02020603050405020304" pitchFamily="18" charset="0"/>
                        <a:ea typeface="+mn-ea"/>
                        <a:cs typeface="Times New Roman" panose="02020603050405020304" pitchFamily="18" charset="0"/>
                      </a:endParaRPr>
                    </a:p>
                    <a:p>
                      <a:pPr marL="285750" lvl="0" indent="-285750" algn="l" defTabSz="609486" rtl="0" eaLnBrk="1" latinLnBrk="0" hangingPunct="1">
                        <a:buFont typeface="Arial" panose="020B0604020202020204" pitchFamily="34" charset="0"/>
                        <a:buChar char="•"/>
                      </a:pPr>
                      <a:r>
                        <a:rPr lang="en-US" sz="1600" b="0" i="0" u="none" strike="noStrike" kern="1200" baseline="0" noProof="0" dirty="0">
                          <a:solidFill>
                            <a:schemeClr val="accent4">
                              <a:lumMod val="75000"/>
                              <a:lumOff val="25000"/>
                            </a:schemeClr>
                          </a:solidFill>
                          <a:latin typeface="Times New Roman" panose="02020603050405020304" pitchFamily="18" charset="0"/>
                          <a:ea typeface="+mn-ea"/>
                          <a:cs typeface="Times New Roman" panose="02020603050405020304" pitchFamily="18" charset="0"/>
                          <a:hlinkClick r:id="rId9">
                            <a:extLst>
                              <a:ext uri="{A12FA001-AC4F-418D-AE19-62706E023703}">
                                <ahyp:hlinkClr xmlns:ahyp="http://schemas.microsoft.com/office/drawing/2018/hyperlinkcolor" val="tx"/>
                              </a:ext>
                            </a:extLst>
                          </a:hlinkClick>
                        </a:rPr>
                        <a:t>Characteristics of 2020–21 Public and Private K–12 Schools in the United States:</a:t>
                      </a:r>
                      <a:endParaRPr lang="en-US" sz="1600" b="0" i="0" u="none" strike="noStrike" kern="1200" baseline="0" noProof="0" dirty="0">
                        <a:solidFill>
                          <a:schemeClr val="accent4">
                            <a:lumMod val="75000"/>
                            <a:lumOff val="25000"/>
                          </a:schemeClr>
                        </a:solidFill>
                        <a:latin typeface="Times New Roman" panose="02020603050405020304" pitchFamily="18" charset="0"/>
                        <a:ea typeface="+mn-ea"/>
                        <a:cs typeface="Times New Roman" panose="02020603050405020304" pitchFamily="18" charset="0"/>
                      </a:endParaRPr>
                    </a:p>
                    <a:p>
                      <a:pPr lvl="0">
                        <a:buNone/>
                      </a:pPr>
                      <a:endParaRPr lang="en-US" sz="1600" b="0" i="0" u="none" strike="noStrike" baseline="0" noProof="0" dirty="0">
                        <a:solidFill>
                          <a:schemeClr val="accent4">
                            <a:lumMod val="75000"/>
                            <a:lumOff val="25000"/>
                          </a:schemeClr>
                        </a:solidFill>
                        <a:latin typeface="Times New Roman" panose="02020603050405020304" pitchFamily="18" charset="0"/>
                        <a:cs typeface="Times New Roman" panose="02020603050405020304" pitchFamily="18" charset="0"/>
                      </a:endParaRPr>
                    </a:p>
                  </a:txBody>
                  <a:tcPr/>
                </a:tc>
                <a:tc>
                  <a:txBody>
                    <a:bodyPr/>
                    <a:lstStyle/>
                    <a:p>
                      <a:pPr algn="l"/>
                      <a:r>
                        <a:rPr lang="en-US" sz="1600" b="0" dirty="0">
                          <a:latin typeface="Times New Roman" panose="02020603050405020304" pitchFamily="18" charset="0"/>
                          <a:cs typeface="Times New Roman" panose="02020603050405020304" pitchFamily="18" charset="0"/>
                        </a:rPr>
                        <a:t>December 13, 2022</a:t>
                      </a:r>
                    </a:p>
                  </a:txBody>
                  <a:tcPr/>
                </a:tc>
                <a:extLst>
                  <a:ext uri="{0D108BD9-81ED-4DB2-BD59-A6C34878D82A}">
                    <a16:rowId xmlns:a16="http://schemas.microsoft.com/office/drawing/2014/main" val="1354954895"/>
                  </a:ext>
                </a:extLst>
              </a:tr>
            </a:tbl>
          </a:graphicData>
        </a:graphic>
      </p:graphicFrame>
      <p:sp>
        <p:nvSpPr>
          <p:cNvPr id="16" name="TextBox 15">
            <a:extLst>
              <a:ext uri="{FF2B5EF4-FFF2-40B4-BE49-F238E27FC236}">
                <a16:creationId xmlns:a16="http://schemas.microsoft.com/office/drawing/2014/main" id="{F0B9FC9D-EC1C-7EFC-058A-E05390C0A4D8}"/>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4" name="object 4">
            <a:extLst>
              <a:ext uri="{FF2B5EF4-FFF2-40B4-BE49-F238E27FC236}">
                <a16:creationId xmlns:a16="http://schemas.microsoft.com/office/drawing/2014/main" id="{5125D408-277B-12B9-1F10-E373597C7E4E}"/>
              </a:ext>
            </a:extLst>
          </p:cNvPr>
          <p:cNvSpPr txBox="1"/>
          <p:nvPr/>
        </p:nvSpPr>
        <p:spPr>
          <a:xfrm>
            <a:off x="5317435" y="6351695"/>
            <a:ext cx="5906352" cy="249021"/>
          </a:xfrm>
          <a:prstGeom prst="rect">
            <a:avLst/>
          </a:prstGeom>
        </p:spPr>
        <p:txBody>
          <a:bodyPr wrap="square" lIns="0" tIns="10393" rIns="0" bIns="0" anchor="t">
            <a:spAutoFit/>
          </a:bodyPr>
          <a:lstStyle/>
          <a:p>
            <a:pPr marL="7620" marR="0" lvl="0" indent="0" algn="l" defTabSz="914400" rtl="0" eaLnBrk="0" fontAlgn="base" latinLnBrk="0" hangingPunct="0">
              <a:lnSpc>
                <a:spcPct val="100000"/>
              </a:lnSpc>
              <a:spcBef>
                <a:spcPts val="82"/>
              </a:spcBef>
              <a:spcAft>
                <a:spcPct val="0"/>
              </a:spcAft>
              <a:buClrTx/>
              <a:buSzTx/>
              <a:buFontTx/>
              <a:buNone/>
              <a:tabLst/>
              <a:defRPr/>
            </a:pPr>
            <a:r>
              <a:rPr kumimoji="0" sz="1550" b="0" i="0" u="none" strike="noStrike" kern="1200" cap="none" spc="0" normalizeH="0" baseline="0" noProof="0" dirty="0">
                <a:ln>
                  <a:noFill/>
                </a:ln>
                <a:solidFill>
                  <a:srgbClr val="5F7685"/>
                </a:solidFill>
                <a:effectLst/>
                <a:uLnTx/>
                <a:uFillTx/>
                <a:latin typeface="Times New Roman"/>
                <a:ea typeface="+mn-ea"/>
                <a:cs typeface="Calibri"/>
              </a:rPr>
              <a:t>Full</a:t>
            </a:r>
            <a:r>
              <a:rPr kumimoji="0" sz="1550" b="0" i="0" u="none" strike="noStrike" kern="1200" cap="none" spc="63" normalizeH="0" baseline="0" noProof="0" dirty="0">
                <a:ln>
                  <a:noFill/>
                </a:ln>
                <a:solidFill>
                  <a:srgbClr val="5F7685"/>
                </a:solidFill>
                <a:effectLst/>
                <a:uLnTx/>
                <a:uFillTx/>
                <a:latin typeface="Times New Roman"/>
                <a:ea typeface="+mn-ea"/>
                <a:cs typeface="Calibri"/>
              </a:rPr>
              <a:t> </a:t>
            </a:r>
            <a:r>
              <a:rPr kumimoji="0" sz="1550" b="0" i="0" u="none" strike="noStrike" kern="1200" cap="none" spc="0" normalizeH="0" baseline="0" noProof="0" dirty="0">
                <a:ln>
                  <a:noFill/>
                </a:ln>
                <a:solidFill>
                  <a:srgbClr val="5F7685"/>
                </a:solidFill>
                <a:effectLst/>
                <a:uLnTx/>
                <a:uFillTx/>
                <a:latin typeface="Times New Roman"/>
                <a:ea typeface="+mn-ea"/>
                <a:cs typeface="Calibri"/>
              </a:rPr>
              <a:t>Schedule</a:t>
            </a:r>
            <a:r>
              <a:rPr kumimoji="0" sz="1550" b="0" i="0" u="none" strike="noStrike" kern="1200" cap="none" spc="66" normalizeH="0" baseline="0" noProof="0" dirty="0">
                <a:ln>
                  <a:noFill/>
                </a:ln>
                <a:solidFill>
                  <a:srgbClr val="5F7685"/>
                </a:solidFill>
                <a:effectLst/>
                <a:uLnTx/>
                <a:uFillTx/>
                <a:latin typeface="Times New Roman"/>
                <a:ea typeface="+mn-ea"/>
                <a:cs typeface="Calibri"/>
              </a:rPr>
              <a:t> </a:t>
            </a:r>
            <a:r>
              <a:rPr kumimoji="0" sz="1550" b="0" i="0" u="none" strike="noStrike" kern="1200" cap="none" spc="0" normalizeH="0" baseline="0" noProof="0" dirty="0">
                <a:ln>
                  <a:noFill/>
                </a:ln>
                <a:solidFill>
                  <a:srgbClr val="5F7685"/>
                </a:solidFill>
                <a:effectLst/>
                <a:uLnTx/>
                <a:uFillTx/>
                <a:latin typeface="Times New Roman"/>
                <a:ea typeface="+mn-ea"/>
                <a:cs typeface="Calibri"/>
              </a:rPr>
              <a:t>of</a:t>
            </a:r>
            <a:r>
              <a:rPr kumimoji="0" sz="1550" b="0" i="0" u="none" strike="noStrike" kern="1200" cap="none" spc="54" normalizeH="0" baseline="0" noProof="0" dirty="0">
                <a:ln>
                  <a:noFill/>
                </a:ln>
                <a:solidFill>
                  <a:srgbClr val="5F7685"/>
                </a:solidFill>
                <a:effectLst/>
                <a:uLnTx/>
                <a:uFillTx/>
                <a:latin typeface="Times New Roman"/>
                <a:ea typeface="+mn-ea"/>
                <a:cs typeface="Calibri"/>
              </a:rPr>
              <a:t> </a:t>
            </a:r>
            <a:r>
              <a:rPr kumimoji="0" sz="1550" b="0" i="0" u="none" strike="noStrike" kern="1200" cap="none" spc="0" normalizeH="0" baseline="0" noProof="0" dirty="0">
                <a:ln>
                  <a:noFill/>
                </a:ln>
                <a:solidFill>
                  <a:srgbClr val="5F7685"/>
                </a:solidFill>
                <a:effectLst/>
                <a:uLnTx/>
                <a:uFillTx/>
                <a:latin typeface="Times New Roman"/>
                <a:ea typeface="+mn-ea"/>
                <a:cs typeface="Calibri"/>
              </a:rPr>
              <a:t>NCES</a:t>
            </a:r>
            <a:r>
              <a:rPr kumimoji="0" sz="1550" b="0" i="0" u="none" strike="noStrike" kern="1200" cap="none" spc="60" normalizeH="0" baseline="0" noProof="0" dirty="0">
                <a:ln>
                  <a:noFill/>
                </a:ln>
                <a:solidFill>
                  <a:srgbClr val="5F7685"/>
                </a:solidFill>
                <a:effectLst/>
                <a:uLnTx/>
                <a:uFillTx/>
                <a:latin typeface="Times New Roman"/>
                <a:ea typeface="+mn-ea"/>
                <a:cs typeface="Calibri"/>
              </a:rPr>
              <a:t> </a:t>
            </a:r>
            <a:r>
              <a:rPr kumimoji="0" sz="1550" b="0" i="0" u="none" strike="noStrike" kern="1200" cap="none" spc="0" normalizeH="0" baseline="0" noProof="0" dirty="0">
                <a:ln>
                  <a:noFill/>
                </a:ln>
                <a:solidFill>
                  <a:srgbClr val="5F7685"/>
                </a:solidFill>
                <a:effectLst/>
                <a:uLnTx/>
                <a:uFillTx/>
                <a:latin typeface="Times New Roman"/>
                <a:ea typeface="+mn-ea"/>
                <a:cs typeface="Calibri"/>
              </a:rPr>
              <a:t>Releases:</a:t>
            </a:r>
            <a:r>
              <a:rPr kumimoji="0" sz="1550" b="0" i="0" u="none" strike="noStrike" kern="1200" cap="none" spc="63" normalizeH="0" baseline="0" noProof="0" dirty="0">
                <a:ln>
                  <a:noFill/>
                </a:ln>
                <a:solidFill>
                  <a:srgbClr val="5F7685"/>
                </a:solidFill>
                <a:effectLst/>
                <a:uLnTx/>
                <a:uFillTx/>
                <a:latin typeface="Times New Roman"/>
                <a:ea typeface="+mn-ea"/>
                <a:cs typeface="Calibri"/>
              </a:rPr>
              <a:t> </a:t>
            </a:r>
            <a:r>
              <a:rPr kumimoji="0" sz="1550" b="0" i="0" u="sng" strike="noStrike" kern="1200" cap="none" spc="-6" normalizeH="0" baseline="0" noProof="0" dirty="0">
                <a:ln>
                  <a:noFill/>
                </a:ln>
                <a:solidFill>
                  <a:srgbClr val="5F7685"/>
                </a:solidFill>
                <a:effectLst/>
                <a:uLnTx/>
                <a:uFill>
                  <a:solidFill>
                    <a:srgbClr val="0562C1"/>
                  </a:solidFill>
                </a:uFill>
                <a:latin typeface="Times New Roman"/>
                <a:ea typeface="+mn-ea"/>
                <a:cs typeface="Calibri"/>
                <a:hlinkClick r:id="rId10">
                  <a:extLst>
                    <a:ext uri="{A12FA001-AC4F-418D-AE19-62706E023703}">
                      <ahyp:hlinkClr xmlns:ahyp="http://schemas.microsoft.com/office/drawing/2018/hyperlinkcolor" val="tx"/>
                    </a:ext>
                  </a:extLst>
                </a:hlinkClick>
              </a:rPr>
              <a:t>https://ies.ed.gov/whatsnew/calendar</a:t>
            </a:r>
            <a:endParaRPr kumimoji="0" lang="en-US" sz="1550" b="0" i="0" u="none" strike="noStrike" kern="1200" cap="none" spc="0" normalizeH="0" baseline="0" noProof="0" dirty="0">
              <a:ln>
                <a:noFill/>
              </a:ln>
              <a:solidFill>
                <a:srgbClr val="5F7685"/>
              </a:solidFill>
              <a:effectLst/>
              <a:uLnTx/>
              <a:uFillTx/>
              <a:latin typeface="Times New Roman"/>
              <a:ea typeface="+mn-ea"/>
              <a:cs typeface="Calibri"/>
            </a:endParaRPr>
          </a:p>
        </p:txBody>
      </p:sp>
    </p:spTree>
    <p:extLst>
      <p:ext uri="{BB962C8B-B14F-4D97-AF65-F5344CB8AC3E}">
        <p14:creationId xmlns:p14="http://schemas.microsoft.com/office/powerpoint/2010/main" val="21473989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7BE93-20A2-75A1-0BCB-3EC3A0507495}"/>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8DB6594B-E923-1E1C-B27C-AE536CC9E0B7}"/>
              </a:ext>
            </a:extLst>
          </p:cNvPr>
          <p:cNvSpPr>
            <a:spLocks noGrp="1"/>
          </p:cNvSpPr>
          <p:nvPr>
            <p:ph type="ctrTitle"/>
          </p:nvPr>
        </p:nvSpPr>
        <p:spPr>
          <a:xfrm>
            <a:off x="973275" y="2316558"/>
            <a:ext cx="10245449" cy="2224884"/>
          </a:xfrm>
        </p:spPr>
        <p:txBody>
          <a:bodyPr anchor="ctr">
            <a:normAutofit/>
          </a:bodyPr>
          <a:lstStyle/>
          <a:p>
            <a:pPr>
              <a:spcBef>
                <a:spcPts val="0"/>
              </a:spcBef>
              <a:buSzPts val="1000"/>
              <a:tabLst>
                <a:tab pos="228554" algn="l"/>
              </a:tabLst>
            </a:pPr>
            <a:r>
              <a:rPr lang="en-US" sz="3400" b="1" dirty="0">
                <a:solidFill>
                  <a:schemeClr val="bg1"/>
                </a:solidFill>
                <a:latin typeface="Times New Roman"/>
                <a:cs typeface="Times New Roman"/>
              </a:rPr>
              <a:t>The Early Childhood Longitudinal Study, Kindergarten Class of 2023-24 (ECLS-K:2024)</a:t>
            </a:r>
            <a:endParaRPr lang="en-US" sz="3400" b="1" dirty="0">
              <a:solidFill>
                <a:schemeClr val="bg1"/>
              </a:solidFill>
            </a:endParaRPr>
          </a:p>
        </p:txBody>
      </p:sp>
      <p:sp>
        <p:nvSpPr>
          <p:cNvPr id="2" name="Slide Number Placeholder 1">
            <a:extLst>
              <a:ext uri="{FF2B5EF4-FFF2-40B4-BE49-F238E27FC236}">
                <a16:creationId xmlns:a16="http://schemas.microsoft.com/office/drawing/2014/main" id="{A5BD1D16-BCF5-2EAD-1433-89F2465E2D4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uk-UA" sz="1070" b="0" i="0" u="none" strike="noStrike" kern="1200" cap="none" spc="0" normalizeH="0" baseline="0" noProof="0" dirty="0">
              <a:ln>
                <a:noFill/>
              </a:ln>
              <a:solidFill>
                <a:srgbClr val="576F7F"/>
              </a:solidFill>
              <a:effectLst/>
              <a:uLnTx/>
              <a:uFillTx/>
            </a:endParaRPr>
          </a:p>
        </p:txBody>
      </p:sp>
      <p:sp>
        <p:nvSpPr>
          <p:cNvPr id="3" name="Rectangle 2">
            <a:extLst>
              <a:ext uri="{FF2B5EF4-FFF2-40B4-BE49-F238E27FC236}">
                <a16:creationId xmlns:a16="http://schemas.microsoft.com/office/drawing/2014/main" id="{AAAC1DA9-6A49-BBB7-00E0-CDDF00CD621E}"/>
              </a:ext>
            </a:extLst>
          </p:cNvPr>
          <p:cNvSpPr/>
          <p:nvPr/>
        </p:nvSpPr>
        <p:spPr>
          <a:xfrm>
            <a:off x="105103" y="6138041"/>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66654E1-8222-DBFD-1887-B01DC4CF3B0D}"/>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512659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07F64-04C1-9546-9A5C-C1CFF487BEAF}"/>
              </a:ext>
            </a:extLst>
          </p:cNvPr>
          <p:cNvSpPr>
            <a:spLocks noGrp="1"/>
          </p:cNvSpPr>
          <p:nvPr>
            <p:ph type="ctrTitle"/>
          </p:nvPr>
        </p:nvSpPr>
        <p:spPr/>
        <p:txBody>
          <a:bodyPr>
            <a:noAutofit/>
          </a:bodyPr>
          <a:lstStyle/>
          <a:p>
            <a:r>
              <a:rPr lang="en-US" sz="3000" dirty="0"/>
              <a:t>The Early Childhood Longitudinal Study, Kindergarten Class of    2023-24 (ECLS-K:2024)</a:t>
            </a:r>
          </a:p>
        </p:txBody>
      </p:sp>
      <p:sp>
        <p:nvSpPr>
          <p:cNvPr id="4" name="Text Placeholder 3">
            <a:extLst>
              <a:ext uri="{FF2B5EF4-FFF2-40B4-BE49-F238E27FC236}">
                <a16:creationId xmlns:a16="http://schemas.microsoft.com/office/drawing/2014/main" id="{44998ABC-87FA-0242-9D18-C6C0F09DFA18}"/>
              </a:ext>
            </a:extLst>
          </p:cNvPr>
          <p:cNvSpPr>
            <a:spLocks noGrp="1"/>
          </p:cNvSpPr>
          <p:nvPr>
            <p:ph type="body" sz="quarter" idx="14"/>
          </p:nvPr>
        </p:nvSpPr>
        <p:spPr>
          <a:xfrm>
            <a:off x="572217" y="1878146"/>
            <a:ext cx="11047563" cy="4899986"/>
          </a:xfrm>
        </p:spPr>
        <p:txBody>
          <a:bodyPr>
            <a:normAutofit/>
          </a:bodyPr>
          <a:lstStyle/>
          <a:p>
            <a:r>
              <a:rPr lang="en-US" dirty="0"/>
              <a:t>The ECLS is a national education study program that provides important information about children’s knowledge, skills, and development from birth through elementary school. </a:t>
            </a:r>
          </a:p>
          <a:p>
            <a:endParaRPr lang="en-US" dirty="0"/>
          </a:p>
          <a:p>
            <a:r>
              <a:rPr lang="en-US" dirty="0"/>
              <a:t>The newest study, the Early Childhood Longitudinal Study, Kindergarten Class of 2023-24 (ECLS-K:2024) will:</a:t>
            </a:r>
          </a:p>
          <a:p>
            <a:pPr lvl="1"/>
            <a:r>
              <a:rPr lang="en-US" sz="2200" dirty="0"/>
              <a:t>Provide data on a new cohort of public- and private-school kindergartners selected in the 2023-24 school year and their progress through the elementary grades</a:t>
            </a:r>
          </a:p>
          <a:p>
            <a:pPr lvl="1"/>
            <a:r>
              <a:rPr lang="en-US" sz="2200" dirty="0"/>
              <a:t>Provide data relevant to policy-related issues</a:t>
            </a:r>
          </a:p>
          <a:p>
            <a:pPr lvl="1"/>
            <a:r>
              <a:rPr lang="en-US" sz="2200" dirty="0"/>
              <a:t>Allow cross-cohort comparisons of the educational experiences of children attending school before and after the advent of new federal laws and policies</a:t>
            </a:r>
          </a:p>
          <a:p>
            <a:endParaRPr lang="en-US" dirty="0"/>
          </a:p>
          <a:p>
            <a:pPr marL="0" indent="0">
              <a:buNone/>
            </a:pPr>
            <a:endParaRPr lang="en-US" dirty="0"/>
          </a:p>
          <a:p>
            <a:endParaRPr lang="en-US" dirty="0"/>
          </a:p>
        </p:txBody>
      </p:sp>
      <p:sp>
        <p:nvSpPr>
          <p:cNvPr id="3" name="Slide Number Placeholder 2">
            <a:extLst>
              <a:ext uri="{FF2B5EF4-FFF2-40B4-BE49-F238E27FC236}">
                <a16:creationId xmlns:a16="http://schemas.microsoft.com/office/drawing/2014/main" id="{783D60A1-80AD-384C-BBB3-CA3856A9FE19}"/>
              </a:ext>
            </a:extLst>
          </p:cNvPr>
          <p:cNvSpPr>
            <a:spLocks noGrp="1"/>
          </p:cNvSpPr>
          <p:nvPr>
            <p:ph type="sldNum" sz="quarter" idx="15"/>
          </p:nvPr>
        </p:nvSpPr>
        <p:spPr/>
        <p:txBody>
          <a:bodyPr/>
          <a:lstStyle/>
          <a:p>
            <a:fld id="{BA8CF1B3-96A0-D24B-B5C9-B5B93FF4523E}" type="slidenum">
              <a:rPr lang="uk-UA" smtClean="0"/>
              <a:pPr/>
              <a:t>44</a:t>
            </a:fld>
            <a:endParaRPr lang="uk-UA" dirty="0"/>
          </a:p>
        </p:txBody>
      </p:sp>
      <p:sp>
        <p:nvSpPr>
          <p:cNvPr id="5" name="Rectangle 4">
            <a:extLst>
              <a:ext uri="{FF2B5EF4-FFF2-40B4-BE49-F238E27FC236}">
                <a16:creationId xmlns:a16="http://schemas.microsoft.com/office/drawing/2014/main" id="{75A7D8F4-80C3-36A9-C93D-9AA870510F7B}"/>
              </a:ext>
            </a:extLst>
          </p:cNvPr>
          <p:cNvSpPr/>
          <p:nvPr/>
        </p:nvSpPr>
        <p:spPr>
          <a:xfrm>
            <a:off x="409062" y="6168622"/>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673142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79D05-EB08-084F-9A2B-3FCA645873B7}"/>
              </a:ext>
            </a:extLst>
          </p:cNvPr>
          <p:cNvSpPr>
            <a:spLocks noGrp="1"/>
          </p:cNvSpPr>
          <p:nvPr>
            <p:ph type="ctrTitle"/>
          </p:nvPr>
        </p:nvSpPr>
        <p:spPr>
          <a:xfrm>
            <a:off x="496029" y="419492"/>
            <a:ext cx="11466607" cy="609509"/>
          </a:xfrm>
        </p:spPr>
        <p:txBody>
          <a:bodyPr>
            <a:noAutofit/>
          </a:bodyPr>
          <a:lstStyle/>
          <a:p>
            <a:r>
              <a:rPr lang="en-US" sz="3000" dirty="0"/>
              <a:t>Upcoming Participation in the Early Childhood Longitudinal Study, Kindergarten Class of 2023-24 (ECLS-K:2024)</a:t>
            </a:r>
            <a:endParaRPr lang="en-US" sz="3000" b="1" dirty="0"/>
          </a:p>
        </p:txBody>
      </p:sp>
      <p:sp>
        <p:nvSpPr>
          <p:cNvPr id="4" name="Text Placeholder 3">
            <a:extLst>
              <a:ext uri="{FF2B5EF4-FFF2-40B4-BE49-F238E27FC236}">
                <a16:creationId xmlns:a16="http://schemas.microsoft.com/office/drawing/2014/main" id="{A0EA16FB-9659-E04E-A457-EC1765E70154}"/>
              </a:ext>
            </a:extLst>
          </p:cNvPr>
          <p:cNvSpPr>
            <a:spLocks noGrp="1"/>
          </p:cNvSpPr>
          <p:nvPr>
            <p:ph type="body" sz="quarter" idx="15"/>
          </p:nvPr>
        </p:nvSpPr>
        <p:spPr>
          <a:xfrm>
            <a:off x="735376" y="1461088"/>
            <a:ext cx="11047562" cy="5111441"/>
          </a:xfrm>
        </p:spPr>
        <p:txBody>
          <a:bodyPr>
            <a:noAutofit/>
          </a:bodyPr>
          <a:lstStyle/>
          <a:p>
            <a:pPr marL="342831" indent="-342831"/>
            <a:endParaRPr lang="en-US" u="sng" dirty="0"/>
          </a:p>
          <a:p>
            <a:pPr marL="342831" indent="-342831"/>
            <a:r>
              <a:rPr lang="en-US" b="1" u="sng" dirty="0"/>
              <a:t>Currently:</a:t>
            </a:r>
            <a:r>
              <a:rPr lang="en-US" dirty="0"/>
              <a:t> Study staff are contacting districts and principals to discuss participation.</a:t>
            </a:r>
          </a:p>
          <a:p>
            <a:endParaRPr lang="en-US" u="sng" dirty="0"/>
          </a:p>
          <a:p>
            <a:pPr marL="342831" indent="-342831"/>
            <a:r>
              <a:rPr lang="en-US" b="1" u="sng" dirty="0"/>
              <a:t>March - June 2024 (spring kindergarten data collection)</a:t>
            </a:r>
            <a:r>
              <a:rPr lang="en-US" b="1" dirty="0"/>
              <a:t>: </a:t>
            </a:r>
            <a:r>
              <a:rPr lang="en-US" dirty="0"/>
              <a:t>School visits to conduct child assessments will occur nationally. School administrators, teachers, and parents will complete new web surveys.</a:t>
            </a:r>
          </a:p>
          <a:p>
            <a:pPr marL="342831" indent="-342831"/>
            <a:endParaRPr lang="en-US" dirty="0"/>
          </a:p>
          <a:p>
            <a:pPr marL="342831" indent="-342831"/>
            <a:r>
              <a:rPr lang="en-US" b="1" u="sng" dirty="0"/>
              <a:t>Summer 2024 through March 2025</a:t>
            </a:r>
            <a:r>
              <a:rPr lang="en-US" b="1" dirty="0"/>
              <a:t>: </a:t>
            </a:r>
            <a:r>
              <a:rPr lang="en-US" dirty="0"/>
              <a:t>Recruitment continues for our first-grade round.</a:t>
            </a:r>
          </a:p>
          <a:p>
            <a:pPr marL="342831" indent="-342831"/>
            <a:endParaRPr lang="en-US" dirty="0"/>
          </a:p>
          <a:p>
            <a:pPr marL="342831" indent="-342831"/>
            <a:r>
              <a:rPr lang="en-US" b="1" u="sng" dirty="0"/>
              <a:t>March - June 2025 (spring first-grade data collection)</a:t>
            </a:r>
            <a:r>
              <a:rPr lang="en-US" b="1" dirty="0"/>
              <a:t>: </a:t>
            </a:r>
            <a:r>
              <a:rPr lang="en-US" dirty="0"/>
              <a:t>School visits occur again. School administrators, teachers, and parents will complete new web surveys.</a:t>
            </a:r>
          </a:p>
          <a:p>
            <a:pPr marL="342831" indent="-342831"/>
            <a:endParaRPr lang="en-US" dirty="0"/>
          </a:p>
          <a:p>
            <a:pPr marL="342831" indent="-342831"/>
            <a:endParaRPr lang="en-US" dirty="0"/>
          </a:p>
        </p:txBody>
      </p:sp>
      <p:sp>
        <p:nvSpPr>
          <p:cNvPr id="3" name="Slide Number Placeholder 2">
            <a:extLst>
              <a:ext uri="{FF2B5EF4-FFF2-40B4-BE49-F238E27FC236}">
                <a16:creationId xmlns:a16="http://schemas.microsoft.com/office/drawing/2014/main" id="{310DB903-BC43-4844-BB48-9736A90AF9AF}"/>
              </a:ext>
            </a:extLst>
          </p:cNvPr>
          <p:cNvSpPr>
            <a:spLocks noGrp="1"/>
          </p:cNvSpPr>
          <p:nvPr>
            <p:ph type="sldNum" sz="quarter" idx="18"/>
          </p:nvPr>
        </p:nvSpPr>
        <p:spPr/>
        <p:txBody>
          <a:bodyPr/>
          <a:lstStyle/>
          <a:p>
            <a:fld id="{BA8CF1B3-96A0-D24B-B5C9-B5B93FF4523E}" type="slidenum">
              <a:rPr lang="uk-UA" smtClean="0"/>
              <a:pPr/>
              <a:t>45</a:t>
            </a:fld>
            <a:endParaRPr lang="uk-UA" dirty="0"/>
          </a:p>
        </p:txBody>
      </p:sp>
      <p:sp>
        <p:nvSpPr>
          <p:cNvPr id="5" name="Rectangle 4">
            <a:extLst>
              <a:ext uri="{FF2B5EF4-FFF2-40B4-BE49-F238E27FC236}">
                <a16:creationId xmlns:a16="http://schemas.microsoft.com/office/drawing/2014/main" id="{2A139981-57D5-6740-33E6-ADE5DAD1F207}"/>
              </a:ext>
            </a:extLst>
          </p:cNvPr>
          <p:cNvSpPr/>
          <p:nvPr/>
        </p:nvSpPr>
        <p:spPr>
          <a:xfrm>
            <a:off x="409062" y="6168622"/>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25609510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B8833BA-2CE6-A64C-A55A-31E1ECF69D61}"/>
              </a:ext>
            </a:extLst>
          </p:cNvPr>
          <p:cNvSpPr>
            <a:spLocks noGrp="1"/>
          </p:cNvSpPr>
          <p:nvPr>
            <p:ph type="sldNum" sz="quarter" idx="10"/>
          </p:nvPr>
        </p:nvSpPr>
        <p:spPr/>
        <p:txBody>
          <a:bodyPr/>
          <a:lstStyle/>
          <a:p>
            <a:fld id="{BA8CF1B3-96A0-D24B-B5C9-B5B93FF4523E}" type="slidenum">
              <a:rPr lang="uk-UA" sz="1070" smtClean="0"/>
              <a:pPr/>
              <a:t>46</a:t>
            </a:fld>
            <a:endParaRPr lang="uk-UA" sz="1070" dirty="0"/>
          </a:p>
        </p:txBody>
      </p:sp>
      <p:sp>
        <p:nvSpPr>
          <p:cNvPr id="3" name="Content Placeholder 1">
            <a:extLst>
              <a:ext uri="{FF2B5EF4-FFF2-40B4-BE49-F238E27FC236}">
                <a16:creationId xmlns:a16="http://schemas.microsoft.com/office/drawing/2014/main" id="{BA336965-3976-4133-BCB5-CDE554794B2E}"/>
              </a:ext>
            </a:extLst>
          </p:cNvPr>
          <p:cNvSpPr txBox="1">
            <a:spLocks/>
          </p:cNvSpPr>
          <p:nvPr/>
        </p:nvSpPr>
        <p:spPr>
          <a:xfrm>
            <a:off x="908050" y="1941220"/>
            <a:ext cx="9404619" cy="4718343"/>
          </a:xfrm>
          <a:prstGeom prst="rect">
            <a:avLst/>
          </a:prstGeom>
        </p:spPr>
        <p:txBody>
          <a:bodyPr>
            <a:normAutofit/>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pPr defTabSz="609364"/>
            <a:r>
              <a:rPr lang="en-US" sz="2400" dirty="0"/>
              <a:t>Jill </a:t>
            </a:r>
            <a:r>
              <a:rPr lang="en-US" sz="2400" dirty="0" err="1"/>
              <a:t>Carlivati</a:t>
            </a:r>
            <a:r>
              <a:rPr lang="en-US" sz="2400" dirty="0"/>
              <a:t> McCarroll, Study Director</a:t>
            </a:r>
          </a:p>
          <a:p>
            <a:pPr marL="371327" lvl="1" indent="-142817" defTabSz="228508">
              <a:spcBef>
                <a:spcPts val="500"/>
              </a:spcBef>
              <a:buClr>
                <a:schemeClr val="bg2">
                  <a:lumMod val="40000"/>
                  <a:lumOff val="60000"/>
                </a:schemeClr>
              </a:buClr>
              <a:buSzPct val="80000"/>
              <a:buFont typeface="Wingdings 3" charset="2"/>
              <a:buChar char=""/>
            </a:pPr>
            <a:r>
              <a:rPr lang="en-US" sz="2100" dirty="0">
                <a:solidFill>
                  <a:srgbClr val="D26900"/>
                </a:solidFill>
                <a:latin typeface="Times New Roman" panose="02020603050405020304" pitchFamily="18" charset="0"/>
                <a:ea typeface="+mj-ea"/>
                <a:cs typeface="Times New Roman" panose="02020603050405020304" pitchFamily="18" charset="0"/>
                <a:hlinkClick r:id="rId3">
                  <a:extLst>
                    <a:ext uri="{A12FA001-AC4F-418D-AE19-62706E023703}">
                      <ahyp:hlinkClr xmlns:ahyp="http://schemas.microsoft.com/office/drawing/2018/hyperlinkcolor" val="tx"/>
                    </a:ext>
                  </a:extLst>
                </a:hlinkClick>
              </a:rPr>
              <a:t>Jill.McCarroll@ed.gov</a:t>
            </a:r>
            <a:endParaRPr lang="en-US" sz="2100" dirty="0">
              <a:solidFill>
                <a:srgbClr val="D26900"/>
              </a:solidFill>
              <a:latin typeface="Times New Roman" panose="02020603050405020304" pitchFamily="18" charset="0"/>
              <a:ea typeface="+mj-ea"/>
              <a:cs typeface="Times New Roman" panose="02020603050405020304" pitchFamily="18" charset="0"/>
            </a:endParaRPr>
          </a:p>
          <a:p>
            <a:pPr marL="371327" lvl="1" indent="-142817" defTabSz="228508">
              <a:spcBef>
                <a:spcPts val="500"/>
              </a:spcBef>
              <a:buClr>
                <a:schemeClr val="bg2">
                  <a:lumMod val="40000"/>
                  <a:lumOff val="60000"/>
                </a:schemeClr>
              </a:buClr>
              <a:buSzPct val="80000"/>
              <a:buFont typeface="Wingdings 3" charset="2"/>
              <a:buChar char=""/>
            </a:pPr>
            <a:r>
              <a:rPr lang="en-US" sz="2100" dirty="0">
                <a:solidFill>
                  <a:schemeClr val="tx1"/>
                </a:solidFill>
                <a:latin typeface="Times New Roman" panose="02020603050405020304" pitchFamily="18" charset="0"/>
                <a:ea typeface="+mj-ea"/>
                <a:cs typeface="Times New Roman" panose="02020603050405020304" pitchFamily="18" charset="0"/>
              </a:rPr>
              <a:t>202-304-2920</a:t>
            </a:r>
          </a:p>
          <a:p>
            <a:pPr lvl="1"/>
            <a:endParaRPr lang="en-US" sz="1333" dirty="0"/>
          </a:p>
          <a:p>
            <a:pPr defTabSz="609364"/>
            <a:r>
              <a:rPr lang="en-US" sz="2400" dirty="0"/>
              <a:t>Korrie Johnson, Associate Study Director</a:t>
            </a:r>
          </a:p>
          <a:p>
            <a:pPr marL="371327" lvl="1" indent="-142817" defTabSz="228508">
              <a:spcBef>
                <a:spcPts val="500"/>
              </a:spcBef>
              <a:buClr>
                <a:schemeClr val="bg2">
                  <a:lumMod val="40000"/>
                  <a:lumOff val="60000"/>
                </a:schemeClr>
              </a:buClr>
              <a:buSzPct val="80000"/>
              <a:buFont typeface="Wingdings 3" charset="2"/>
              <a:buChar char=""/>
            </a:pPr>
            <a:r>
              <a:rPr lang="en-US" sz="2100" dirty="0">
                <a:solidFill>
                  <a:srgbClr val="D26900"/>
                </a:solidFill>
                <a:latin typeface="Times New Roman" panose="02020603050405020304" pitchFamily="18" charset="0"/>
                <a:ea typeface="+mj-ea"/>
                <a:cs typeface="Times New Roman" panose="02020603050405020304" pitchFamily="18" charset="0"/>
                <a:hlinkClick r:id="rId4">
                  <a:extLst>
                    <a:ext uri="{A12FA001-AC4F-418D-AE19-62706E023703}">
                      <ahyp:hlinkClr xmlns:ahyp="http://schemas.microsoft.com/office/drawing/2018/hyperlinkcolor" val="tx"/>
                    </a:ext>
                  </a:extLst>
                </a:hlinkClick>
              </a:rPr>
              <a:t>Korrie.Johnson@ed.gov</a:t>
            </a:r>
            <a:endParaRPr lang="en-US" sz="2100" dirty="0">
              <a:solidFill>
                <a:srgbClr val="D26900"/>
              </a:solidFill>
              <a:latin typeface="Times New Roman" panose="02020603050405020304" pitchFamily="18" charset="0"/>
              <a:ea typeface="+mj-ea"/>
              <a:cs typeface="Times New Roman" panose="02020603050405020304" pitchFamily="18" charset="0"/>
            </a:endParaRPr>
          </a:p>
          <a:p>
            <a:pPr marL="371327" lvl="1" indent="-142817" defTabSz="228508">
              <a:spcBef>
                <a:spcPts val="500"/>
              </a:spcBef>
              <a:buClr>
                <a:schemeClr val="bg2">
                  <a:lumMod val="40000"/>
                  <a:lumOff val="60000"/>
                </a:schemeClr>
              </a:buClr>
              <a:buSzPct val="80000"/>
              <a:buFont typeface="Wingdings 3" charset="2"/>
              <a:buChar char=""/>
            </a:pPr>
            <a:r>
              <a:rPr lang="en-US" sz="2100" dirty="0">
                <a:solidFill>
                  <a:schemeClr val="tx1"/>
                </a:solidFill>
                <a:latin typeface="Times New Roman" panose="02020603050405020304" pitchFamily="18" charset="0"/>
                <a:ea typeface="+mj-ea"/>
                <a:cs typeface="Times New Roman" panose="02020603050405020304" pitchFamily="18" charset="0"/>
              </a:rPr>
              <a:t>202-900-8579</a:t>
            </a:r>
          </a:p>
          <a:p>
            <a:pPr lvl="1"/>
            <a:endParaRPr lang="en-US" sz="1333" dirty="0"/>
          </a:p>
          <a:p>
            <a:pPr lvl="1"/>
            <a:endParaRPr lang="en-US" sz="1333" dirty="0"/>
          </a:p>
          <a:p>
            <a:endParaRPr lang="en-US" sz="2400" dirty="0">
              <a:hlinkClick r:id="" action="ppaction://noaction"/>
            </a:endParaRPr>
          </a:p>
          <a:p>
            <a:endParaRPr lang="en-US" sz="1600" dirty="0">
              <a:hlinkClick r:id="" action="ppaction://noaction"/>
            </a:endParaRPr>
          </a:p>
          <a:p>
            <a:pPr marL="371327" lvl="1" indent="-142817" defTabSz="228508">
              <a:spcBef>
                <a:spcPts val="500"/>
              </a:spcBef>
              <a:buClr>
                <a:schemeClr val="bg2">
                  <a:lumMod val="40000"/>
                  <a:lumOff val="60000"/>
                </a:schemeClr>
              </a:buClr>
              <a:buSzPct val="80000"/>
              <a:buFont typeface="Wingdings 3" charset="2"/>
              <a:buChar char=""/>
            </a:pPr>
            <a:r>
              <a:rPr lang="en-US" sz="2100" dirty="0">
                <a:solidFill>
                  <a:srgbClr val="D26900"/>
                </a:solidFill>
                <a:latin typeface="Times New Roman" panose="02020603050405020304" pitchFamily="18" charset="0"/>
                <a:ea typeface="+mj-ea"/>
                <a:cs typeface="Times New Roman" panose="02020603050405020304" pitchFamily="18" charset="0"/>
                <a:hlinkClick r:id="rId5">
                  <a:extLst>
                    <a:ext uri="{A12FA001-AC4F-418D-AE19-62706E023703}">
                      <ahyp:hlinkClr xmlns:ahyp="http://schemas.microsoft.com/office/drawing/2018/hyperlinkcolor" val="tx"/>
                    </a:ext>
                  </a:extLst>
                </a:hlinkClick>
              </a:rPr>
              <a:t>nces.ed.gov/</a:t>
            </a:r>
            <a:r>
              <a:rPr lang="en-US" sz="2100" dirty="0" err="1">
                <a:solidFill>
                  <a:srgbClr val="D26900"/>
                </a:solidFill>
                <a:latin typeface="Times New Roman" panose="02020603050405020304" pitchFamily="18" charset="0"/>
                <a:ea typeface="+mj-ea"/>
                <a:cs typeface="Times New Roman" panose="02020603050405020304" pitchFamily="18" charset="0"/>
                <a:hlinkClick r:id="rId5">
                  <a:extLst>
                    <a:ext uri="{A12FA001-AC4F-418D-AE19-62706E023703}">
                      <ahyp:hlinkClr xmlns:ahyp="http://schemas.microsoft.com/office/drawing/2018/hyperlinkcolor" val="tx"/>
                    </a:ext>
                  </a:extLst>
                </a:hlinkClick>
              </a:rPr>
              <a:t>ecls</a:t>
            </a:r>
            <a:r>
              <a:rPr lang="en-US" sz="2100" dirty="0">
                <a:solidFill>
                  <a:srgbClr val="D26900"/>
                </a:solidFill>
                <a:latin typeface="Times New Roman" panose="02020603050405020304" pitchFamily="18" charset="0"/>
                <a:ea typeface="+mj-ea"/>
                <a:cs typeface="Times New Roman" panose="02020603050405020304" pitchFamily="18" charset="0"/>
                <a:hlinkClick r:id="rId5">
                  <a:extLst>
                    <a:ext uri="{A12FA001-AC4F-418D-AE19-62706E023703}">
                      <ahyp:hlinkClr xmlns:ahyp="http://schemas.microsoft.com/office/drawing/2018/hyperlinkcolor" val="tx"/>
                    </a:ext>
                  </a:extLst>
                </a:hlinkClick>
              </a:rPr>
              <a:t>/</a:t>
            </a:r>
            <a:endParaRPr lang="en-US" sz="2100" dirty="0">
              <a:solidFill>
                <a:srgbClr val="D26900"/>
              </a:solidFill>
              <a:latin typeface="Times New Roman" panose="02020603050405020304" pitchFamily="18" charset="0"/>
              <a:ea typeface="+mj-ea"/>
              <a:cs typeface="Times New Roman" panose="02020603050405020304" pitchFamily="18" charset="0"/>
            </a:endParaRPr>
          </a:p>
        </p:txBody>
      </p:sp>
      <p:sp>
        <p:nvSpPr>
          <p:cNvPr id="4" name="Subtitle 2">
            <a:extLst>
              <a:ext uri="{FF2B5EF4-FFF2-40B4-BE49-F238E27FC236}">
                <a16:creationId xmlns:a16="http://schemas.microsoft.com/office/drawing/2014/main" id="{927EC70C-F437-48A0-A76A-01DEF7B125C4}"/>
              </a:ext>
            </a:extLst>
          </p:cNvPr>
          <p:cNvSpPr txBox="1">
            <a:spLocks/>
          </p:cNvSpPr>
          <p:nvPr/>
        </p:nvSpPr>
        <p:spPr>
          <a:xfrm>
            <a:off x="908050" y="1372122"/>
            <a:ext cx="10361851" cy="620803"/>
          </a:xfrm>
          <a:prstGeom prst="rect">
            <a:avLst/>
          </a:prstGeom>
        </p:spPr>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2800" b="1" dirty="0">
                <a:solidFill>
                  <a:srgbClr val="C9910D"/>
                </a:solidFill>
              </a:rPr>
              <a:t>Contact NCES Staff</a:t>
            </a:r>
          </a:p>
        </p:txBody>
      </p:sp>
      <p:sp>
        <p:nvSpPr>
          <p:cNvPr id="5" name="Title 3">
            <a:extLst>
              <a:ext uri="{FF2B5EF4-FFF2-40B4-BE49-F238E27FC236}">
                <a16:creationId xmlns:a16="http://schemas.microsoft.com/office/drawing/2014/main" id="{F975D435-BC26-4492-A579-7AA723B55E72}"/>
              </a:ext>
            </a:extLst>
          </p:cNvPr>
          <p:cNvSpPr txBox="1">
            <a:spLocks/>
          </p:cNvSpPr>
          <p:nvPr/>
        </p:nvSpPr>
        <p:spPr>
          <a:xfrm>
            <a:off x="450298" y="424238"/>
            <a:ext cx="10320125" cy="780481"/>
          </a:xfrm>
          <a:prstGeom prst="rect">
            <a:avLst/>
          </a:prstGeom>
        </p:spPr>
        <p:txBody>
          <a:bodyPr/>
          <a:lstStyle>
            <a:lvl1pPr algn="l" defTabSz="1219215" rtl="0" eaLnBrk="1" latinLnBrk="0" hangingPunct="1">
              <a:spcBef>
                <a:spcPct val="0"/>
              </a:spcBef>
              <a:buNone/>
              <a:defRPr lang="en-US" sz="6800" b="0" i="0" kern="1200" dirty="0">
                <a:solidFill>
                  <a:srgbClr val="576F7F"/>
                </a:solidFill>
                <a:latin typeface="Times New Roman" panose="02020603050405020304" pitchFamily="18" charset="0"/>
                <a:ea typeface="+mj-ea"/>
                <a:cs typeface="Times New Roman" panose="02020603050405020304" pitchFamily="18" charset="0"/>
              </a:defRPr>
            </a:lvl1pPr>
          </a:lstStyle>
          <a:p>
            <a:r>
              <a:rPr lang="en-US" sz="3398" dirty="0"/>
              <a:t>For More Information:</a:t>
            </a:r>
          </a:p>
        </p:txBody>
      </p:sp>
      <p:sp>
        <p:nvSpPr>
          <p:cNvPr id="6" name="Slide Number Placeholder 4">
            <a:extLst>
              <a:ext uri="{FF2B5EF4-FFF2-40B4-BE49-F238E27FC236}">
                <a16:creationId xmlns:a16="http://schemas.microsoft.com/office/drawing/2014/main" id="{281114FA-2F4B-4033-9B19-C9D117CCE4F4}"/>
              </a:ext>
            </a:extLst>
          </p:cNvPr>
          <p:cNvSpPr txBox="1">
            <a:spLocks/>
          </p:cNvSpPr>
          <p:nvPr/>
        </p:nvSpPr>
        <p:spPr>
          <a:xfrm>
            <a:off x="10351432" y="296545"/>
            <a:ext cx="837981" cy="767487"/>
          </a:xfrm>
          <a:prstGeom prst="rect">
            <a:avLst/>
          </a:prstGeom>
        </p:spPr>
        <p:txBody>
          <a:bodyPr vert="horz" lIns="45708" tIns="22854" rIns="45708" bIns="22854" rtlCol="0" anchor="ctr"/>
          <a:lstStyle>
            <a:defPPr>
              <a:defRPr lang="en-US"/>
            </a:defPPr>
            <a:lvl1pPr marL="0" algn="r" defTabSz="1219261" rtl="0" eaLnBrk="1" latinLnBrk="0" hangingPunct="1">
              <a:defRPr lang="en-US" sz="2133" b="0" i="0" kern="1200">
                <a:solidFill>
                  <a:srgbClr val="576F7F"/>
                </a:solidFill>
                <a:latin typeface="Times New Roman" panose="02020603050405020304" pitchFamily="18" charset="0"/>
                <a:ea typeface="+mn-ea"/>
                <a:cs typeface="Times New Roman" panose="02020603050405020304" pitchFamily="18" charset="0"/>
              </a:defRPr>
            </a:lvl1pPr>
            <a:lvl2pPr marL="1219261" algn="l" defTabSz="1219261" rtl="0" eaLnBrk="1" latinLnBrk="0" hangingPunct="1">
              <a:defRPr sz="4800" kern="1200">
                <a:solidFill>
                  <a:schemeClr val="tx1"/>
                </a:solidFill>
                <a:latin typeface="+mn-lt"/>
                <a:ea typeface="+mn-ea"/>
                <a:cs typeface="+mn-cs"/>
              </a:defRPr>
            </a:lvl2pPr>
            <a:lvl3pPr marL="2438522" algn="l" defTabSz="1219261" rtl="0" eaLnBrk="1" latinLnBrk="0" hangingPunct="1">
              <a:defRPr sz="4800" kern="1200">
                <a:solidFill>
                  <a:schemeClr val="tx1"/>
                </a:solidFill>
                <a:latin typeface="+mn-lt"/>
                <a:ea typeface="+mn-ea"/>
                <a:cs typeface="+mn-cs"/>
              </a:defRPr>
            </a:lvl3pPr>
            <a:lvl4pPr marL="3657783" algn="l" defTabSz="1219261" rtl="0" eaLnBrk="1" latinLnBrk="0" hangingPunct="1">
              <a:defRPr sz="4800" kern="1200">
                <a:solidFill>
                  <a:schemeClr val="tx1"/>
                </a:solidFill>
                <a:latin typeface="+mn-lt"/>
                <a:ea typeface="+mn-ea"/>
                <a:cs typeface="+mn-cs"/>
              </a:defRPr>
            </a:lvl4pPr>
            <a:lvl5pPr marL="4877044" algn="l" defTabSz="1219261" rtl="0" eaLnBrk="1" latinLnBrk="0" hangingPunct="1">
              <a:defRPr sz="4800" kern="1200">
                <a:solidFill>
                  <a:schemeClr val="tx1"/>
                </a:solidFill>
                <a:latin typeface="+mn-lt"/>
                <a:ea typeface="+mn-ea"/>
                <a:cs typeface="+mn-cs"/>
              </a:defRPr>
            </a:lvl5pPr>
            <a:lvl6pPr marL="6096305" algn="l" defTabSz="1219261" rtl="0" eaLnBrk="1" latinLnBrk="0" hangingPunct="1">
              <a:defRPr sz="4800" kern="1200">
                <a:solidFill>
                  <a:schemeClr val="tx1"/>
                </a:solidFill>
                <a:latin typeface="+mn-lt"/>
                <a:ea typeface="+mn-ea"/>
                <a:cs typeface="+mn-cs"/>
              </a:defRPr>
            </a:lvl6pPr>
            <a:lvl7pPr marL="7315566" algn="l" defTabSz="1219261" rtl="0" eaLnBrk="1" latinLnBrk="0" hangingPunct="1">
              <a:defRPr sz="4800" kern="1200">
                <a:solidFill>
                  <a:schemeClr val="tx1"/>
                </a:solidFill>
                <a:latin typeface="+mn-lt"/>
                <a:ea typeface="+mn-ea"/>
                <a:cs typeface="+mn-cs"/>
              </a:defRPr>
            </a:lvl7pPr>
            <a:lvl8pPr marL="8534827" algn="l" defTabSz="1219261" rtl="0" eaLnBrk="1" latinLnBrk="0" hangingPunct="1">
              <a:defRPr sz="4800" kern="1200">
                <a:solidFill>
                  <a:schemeClr val="tx1"/>
                </a:solidFill>
                <a:latin typeface="+mn-lt"/>
                <a:ea typeface="+mn-ea"/>
                <a:cs typeface="+mn-cs"/>
              </a:defRPr>
            </a:lvl8pPr>
            <a:lvl9pPr marL="9754088" algn="l" defTabSz="1219261" rtl="0" eaLnBrk="1" latinLnBrk="0" hangingPunct="1">
              <a:defRPr sz="4800" kern="1200">
                <a:solidFill>
                  <a:schemeClr val="tx1"/>
                </a:solidFill>
                <a:latin typeface="+mn-lt"/>
                <a:ea typeface="+mn-ea"/>
                <a:cs typeface="+mn-cs"/>
              </a:defRPr>
            </a:lvl9pPr>
          </a:lstStyle>
          <a:p>
            <a:endParaRPr lang="en-US" sz="1066" dirty="0"/>
          </a:p>
        </p:txBody>
      </p:sp>
      <p:sp>
        <p:nvSpPr>
          <p:cNvPr id="7" name="Subtitle 2">
            <a:extLst>
              <a:ext uri="{FF2B5EF4-FFF2-40B4-BE49-F238E27FC236}">
                <a16:creationId xmlns:a16="http://schemas.microsoft.com/office/drawing/2014/main" id="{2C515FEC-A661-4AB3-AA55-219E6C0FDBF3}"/>
              </a:ext>
            </a:extLst>
          </p:cNvPr>
          <p:cNvSpPr txBox="1">
            <a:spLocks/>
          </p:cNvSpPr>
          <p:nvPr/>
        </p:nvSpPr>
        <p:spPr>
          <a:xfrm>
            <a:off x="1079658" y="4929327"/>
            <a:ext cx="10360502" cy="620803"/>
          </a:xfrm>
          <a:prstGeom prst="rect">
            <a:avLst/>
          </a:prstGeom>
        </p:spPr>
        <p:txBody>
          <a:bodyPr vert="horz" lIns="91416" tIns="45708" rIns="91416" bIns="45708" rtlCol="0">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3400" b="1" i="0" kern="1200">
                <a:solidFill>
                  <a:srgbClr val="C9910D"/>
                </a:solidFill>
                <a:latin typeface="Myriad Pro"/>
                <a:ea typeface="+mj-ea"/>
                <a:cs typeface="Myriad Pro"/>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en-US" sz="2800" dirty="0">
                <a:latin typeface="Times New Roman" panose="02020603050405020304" pitchFamily="18" charset="0"/>
                <a:cs typeface="Times New Roman" panose="02020603050405020304" pitchFamily="18" charset="0"/>
              </a:rPr>
              <a:t>Visit our Website</a:t>
            </a:r>
          </a:p>
        </p:txBody>
      </p:sp>
      <p:pic>
        <p:nvPicPr>
          <p:cNvPr id="11" name="Picture 10">
            <a:extLst>
              <a:ext uri="{FF2B5EF4-FFF2-40B4-BE49-F238E27FC236}">
                <a16:creationId xmlns:a16="http://schemas.microsoft.com/office/drawing/2014/main" id="{A778CC11-40E3-A82D-73F9-70D730747428}"/>
              </a:ext>
            </a:extLst>
          </p:cNvPr>
          <p:cNvPicPr>
            <a:picLocks noChangeAspect="1"/>
          </p:cNvPicPr>
          <p:nvPr/>
        </p:nvPicPr>
        <p:blipFill rotWithShape="1">
          <a:blip r:embed="rId6"/>
          <a:srcRect l="62179" t="22039" r="11175" b="22962"/>
          <a:stretch/>
        </p:blipFill>
        <p:spPr bwMode="auto">
          <a:xfrm>
            <a:off x="6679556" y="1915980"/>
            <a:ext cx="4760604" cy="3014443"/>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C38BD9F-D98A-F48D-2B72-054CE7D0CBDD}"/>
              </a:ext>
            </a:extLst>
          </p:cNvPr>
          <p:cNvSpPr/>
          <p:nvPr/>
        </p:nvSpPr>
        <p:spPr>
          <a:xfrm>
            <a:off x="409062" y="6168622"/>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53162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EC690062-5F2F-4015-90EC-F86D90CED9E0}"/>
              </a:ext>
            </a:extLst>
          </p:cNvPr>
          <p:cNvSpPr>
            <a:spLocks noGrp="1"/>
          </p:cNvSpPr>
          <p:nvPr>
            <p:ph type="ctrTitle"/>
          </p:nvPr>
        </p:nvSpPr>
        <p:spPr>
          <a:xfrm>
            <a:off x="1136998" y="2316558"/>
            <a:ext cx="10245449" cy="2224884"/>
          </a:xfrm>
        </p:spPr>
        <p:txBody>
          <a:bodyPr anchor="ctr">
            <a:normAutofit/>
          </a:bodyPr>
          <a:lstStyle/>
          <a:p>
            <a:pPr>
              <a:spcBef>
                <a:spcPts val="0"/>
              </a:spcBef>
              <a:buSzPts val="1000"/>
              <a:tabLst>
                <a:tab pos="228554" algn="l"/>
              </a:tabLst>
            </a:pPr>
            <a:r>
              <a:rPr lang="en-US" sz="3000" b="1" dirty="0">
                <a:solidFill>
                  <a:schemeClr val="bg1"/>
                </a:solidFill>
                <a:latin typeface="Times New Roman"/>
                <a:cs typeface="Times New Roman"/>
              </a:rPr>
              <a:t>High School and Beyond 2022 (HS&amp;B:22): Progress of the newest study</a:t>
            </a:r>
            <a:endParaRPr lang="en-US" sz="3000" b="1" dirty="0">
              <a:solidFill>
                <a:schemeClr val="bg1"/>
              </a:solidFill>
            </a:endParaRPr>
          </a:p>
        </p:txBody>
      </p:sp>
      <p:sp>
        <p:nvSpPr>
          <p:cNvPr id="2" name="Slide Number Placeholder 1">
            <a:extLst>
              <a:ext uri="{FF2B5EF4-FFF2-40B4-BE49-F238E27FC236}">
                <a16:creationId xmlns:a16="http://schemas.microsoft.com/office/drawing/2014/main" id="{9069F809-FB11-2B3C-570A-5917DE965C22}"/>
              </a:ext>
            </a:extLst>
          </p:cNvPr>
          <p:cNvSpPr>
            <a:spLocks noGrp="1"/>
          </p:cNvSpPr>
          <p:nvPr>
            <p:ph type="sldNum" sz="quarter" idx="10"/>
          </p:nvPr>
        </p:nvSpPr>
        <p:spPr>
          <a:xfrm>
            <a:off x="11382447" y="6301595"/>
            <a:ext cx="474662" cy="366713"/>
          </a:xfrm>
        </p:spPr>
        <p:txBody>
          <a:bodyPr/>
          <a:lstStyle/>
          <a:p>
            <a:fld id="{BA8CF1B3-96A0-D24B-B5C9-B5B93FF4523E}" type="slidenum">
              <a:rPr lang="uk-UA" sz="1070" smtClean="0">
                <a:latin typeface="Times New Roman" panose="02020603050405020304" pitchFamily="18" charset="0"/>
                <a:cs typeface="Times New Roman" panose="02020603050405020304" pitchFamily="18" charset="0"/>
              </a:rPr>
              <a:pPr/>
              <a:t>47</a:t>
            </a:fld>
            <a:endParaRPr lang="uk-UA" sz="107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435A852C-BCAA-5050-3BFD-10F2BD344825}"/>
              </a:ext>
            </a:extLst>
          </p:cNvPr>
          <p:cNvSpPr/>
          <p:nvPr/>
        </p:nvSpPr>
        <p:spPr>
          <a:xfrm>
            <a:off x="409062" y="6168622"/>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7876285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10">
            <a:extLst>
              <a:ext uri="{FF2B5EF4-FFF2-40B4-BE49-F238E27FC236}">
                <a16:creationId xmlns:a16="http://schemas.microsoft.com/office/drawing/2014/main" id="{0FA7A941-32DC-6E89-8909-7967DD42075E}"/>
              </a:ext>
            </a:extLst>
          </p:cNvPr>
          <p:cNvGraphicFramePr>
            <a:graphicFrameLocks/>
          </p:cNvGraphicFramePr>
          <p:nvPr/>
        </p:nvGraphicFramePr>
        <p:xfrm>
          <a:off x="426445" y="1576376"/>
          <a:ext cx="5563540" cy="418830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DD22B885-E5F9-21A0-FA16-4B56F9685CD5}"/>
              </a:ext>
            </a:extLst>
          </p:cNvPr>
          <p:cNvSpPr>
            <a:spLocks noGrp="1"/>
          </p:cNvSpPr>
          <p:nvPr>
            <p:ph type="ctrTitle"/>
          </p:nvPr>
        </p:nvSpPr>
        <p:spPr>
          <a:xfrm>
            <a:off x="572219" y="571500"/>
            <a:ext cx="11047561" cy="1004876"/>
          </a:xfrm>
        </p:spPr>
        <p:txBody>
          <a:bodyPr>
            <a:normAutofit/>
          </a:bodyPr>
          <a:lstStyle/>
          <a:p>
            <a:r>
              <a:rPr lang="en-US" sz="3000" dirty="0"/>
              <a:t>High School and Beyond Longitudinal Study of 2022 (HS&amp;B:22) Base Year Results</a:t>
            </a:r>
          </a:p>
        </p:txBody>
      </p:sp>
      <p:sp>
        <p:nvSpPr>
          <p:cNvPr id="8" name="Text Placeholder 4">
            <a:extLst>
              <a:ext uri="{FF2B5EF4-FFF2-40B4-BE49-F238E27FC236}">
                <a16:creationId xmlns:a16="http://schemas.microsoft.com/office/drawing/2014/main" id="{749B1513-F637-C917-E995-74166FD4869A}"/>
              </a:ext>
            </a:extLst>
          </p:cNvPr>
          <p:cNvSpPr>
            <a:spLocks noGrp="1"/>
          </p:cNvSpPr>
          <p:nvPr>
            <p:ph type="body" sz="quarter" idx="14"/>
          </p:nvPr>
        </p:nvSpPr>
        <p:spPr>
          <a:xfrm>
            <a:off x="6202363" y="1576388"/>
            <a:ext cx="5418137" cy="4188308"/>
          </a:xfrm>
        </p:spPr>
        <p:txBody>
          <a:bodyPr>
            <a:normAutofit fontScale="62500" lnSpcReduction="20000"/>
          </a:bodyPr>
          <a:lstStyle/>
          <a:p>
            <a:r>
              <a:rPr lang="en-US" sz="3600" dirty="0"/>
              <a:t>Overall, the participation rate across all types of schools was under 30%</a:t>
            </a:r>
          </a:p>
          <a:p>
            <a:pPr lvl="1"/>
            <a:r>
              <a:rPr lang="en-US" sz="3300" dirty="0">
                <a:solidFill>
                  <a:srgbClr val="576F7F"/>
                </a:solidFill>
              </a:rPr>
              <a:t>This was the lowest school participation rate of any secondary longitudinal study since the 1970s, but not unanticipated following recent NCES experiences (e.g., MGLS:2017, PISA 2022)</a:t>
            </a:r>
          </a:p>
          <a:p>
            <a:r>
              <a:rPr lang="en-US" sz="3600" dirty="0"/>
              <a:t>Private school participation was lower than public school participation</a:t>
            </a:r>
          </a:p>
          <a:p>
            <a:pPr lvl="1"/>
            <a:r>
              <a:rPr lang="en-US" sz="3300" dirty="0">
                <a:solidFill>
                  <a:srgbClr val="576F7F"/>
                </a:solidFill>
              </a:rPr>
              <a:t>Catholic schools buoyed the Private school participation rate </a:t>
            </a:r>
          </a:p>
          <a:p>
            <a:pPr lvl="1"/>
            <a:r>
              <a:rPr lang="en-US" sz="3300" dirty="0">
                <a:solidFill>
                  <a:srgbClr val="576F7F"/>
                </a:solidFill>
              </a:rPr>
              <a:t>Good news – data </a:t>
            </a:r>
            <a:r>
              <a:rPr lang="en-US" sz="3300" i="1" dirty="0">
                <a:solidFill>
                  <a:srgbClr val="576F7F"/>
                </a:solidFill>
              </a:rPr>
              <a:t>were</a:t>
            </a:r>
            <a:r>
              <a:rPr lang="en-US" sz="3300" dirty="0">
                <a:solidFill>
                  <a:srgbClr val="576F7F"/>
                </a:solidFill>
              </a:rPr>
              <a:t> reportable by Catholic schools and Other private schools</a:t>
            </a:r>
          </a:p>
        </p:txBody>
      </p:sp>
      <p:sp>
        <p:nvSpPr>
          <p:cNvPr id="3" name="Rectangle 2">
            <a:extLst>
              <a:ext uri="{FF2B5EF4-FFF2-40B4-BE49-F238E27FC236}">
                <a16:creationId xmlns:a16="http://schemas.microsoft.com/office/drawing/2014/main" id="{7F29848C-EB17-9390-9158-FE5D2CC13385}"/>
              </a:ext>
            </a:extLst>
          </p:cNvPr>
          <p:cNvSpPr/>
          <p:nvPr/>
        </p:nvSpPr>
        <p:spPr>
          <a:xfrm>
            <a:off x="409062" y="6168622"/>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11" name="TextBox 10">
            <a:extLst>
              <a:ext uri="{FF2B5EF4-FFF2-40B4-BE49-F238E27FC236}">
                <a16:creationId xmlns:a16="http://schemas.microsoft.com/office/drawing/2014/main" id="{17592114-0841-201D-0F2D-E70BBB79DB44}"/>
              </a:ext>
            </a:extLst>
          </p:cNvPr>
          <p:cNvSpPr txBox="1"/>
          <p:nvPr/>
        </p:nvSpPr>
        <p:spPr>
          <a:xfrm>
            <a:off x="5745539" y="6356776"/>
            <a:ext cx="6094070" cy="256352"/>
          </a:xfrm>
          <a:prstGeom prst="rect">
            <a:avLst/>
          </a:prstGeom>
          <a:noFill/>
        </p:spPr>
        <p:txBody>
          <a:bodyPr wrap="square">
            <a:spAutoFit/>
          </a:bodyPr>
          <a:lstStyle/>
          <a:p>
            <a:pPr marL="0" marR="0" lvl="0" indent="0" algn="r" defTabSz="609509"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66" b="0" i="0" u="none" strike="noStrike" kern="1200" cap="none" spc="0" normalizeH="0" baseline="0" noProof="0" smtClean="0">
                <a:ln>
                  <a:noFill/>
                </a:ln>
                <a:solidFill>
                  <a:srgbClr val="576F7F"/>
                </a:solidFill>
                <a:effectLst/>
                <a:uLnTx/>
                <a:uFillTx/>
                <a:latin typeface="Times New Roman" panose="02020603050405020304" pitchFamily="18" charset="0"/>
                <a:ea typeface="+mn-ea"/>
                <a:cs typeface="Times New Roman" panose="02020603050405020304" pitchFamily="18" charset="0"/>
              </a:rPr>
              <a:pPr marL="0" marR="0" lvl="0" indent="0" algn="r" defTabSz="609509" rtl="0" eaLnBrk="1" fontAlgn="auto" latinLnBrk="0" hangingPunct="1">
                <a:lnSpc>
                  <a:spcPct val="100000"/>
                </a:lnSpc>
                <a:spcBef>
                  <a:spcPts val="0"/>
                </a:spcBef>
                <a:spcAft>
                  <a:spcPts val="0"/>
                </a:spcAft>
                <a:buClrTx/>
                <a:buSzTx/>
                <a:buFontTx/>
                <a:buNone/>
                <a:tabLst/>
                <a:defRPr/>
              </a:pPr>
              <a:t>48</a:t>
            </a:fld>
            <a:endParaRPr lang="en-US" dirty="0"/>
          </a:p>
        </p:txBody>
      </p:sp>
    </p:spTree>
    <p:extLst>
      <p:ext uri="{BB962C8B-B14F-4D97-AF65-F5344CB8AC3E}">
        <p14:creationId xmlns:p14="http://schemas.microsoft.com/office/powerpoint/2010/main" val="3423908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FE2CE-E048-A24F-0409-B483B166DDD6}"/>
              </a:ext>
            </a:extLst>
          </p:cNvPr>
          <p:cNvSpPr>
            <a:spLocks noGrp="1"/>
          </p:cNvSpPr>
          <p:nvPr>
            <p:ph type="ctrTitle"/>
          </p:nvPr>
        </p:nvSpPr>
        <p:spPr/>
        <p:txBody>
          <a:bodyPr/>
          <a:lstStyle/>
          <a:p>
            <a:r>
              <a:rPr lang="en-US" dirty="0"/>
              <a:t>HS&amp;B:22 Next steps</a:t>
            </a:r>
          </a:p>
        </p:txBody>
      </p:sp>
      <p:sp>
        <p:nvSpPr>
          <p:cNvPr id="3" name="Text Placeholder 2">
            <a:extLst>
              <a:ext uri="{FF2B5EF4-FFF2-40B4-BE49-F238E27FC236}">
                <a16:creationId xmlns:a16="http://schemas.microsoft.com/office/drawing/2014/main" id="{26E943B6-299F-B0E5-0227-166D60670B49}"/>
              </a:ext>
            </a:extLst>
          </p:cNvPr>
          <p:cNvSpPr>
            <a:spLocks noGrp="1"/>
          </p:cNvSpPr>
          <p:nvPr>
            <p:ph type="body" sz="quarter" idx="14"/>
          </p:nvPr>
        </p:nvSpPr>
        <p:spPr>
          <a:xfrm>
            <a:off x="572218" y="1576376"/>
            <a:ext cx="11047563" cy="4440111"/>
          </a:xfrm>
        </p:spPr>
        <p:txBody>
          <a:bodyPr>
            <a:normAutofit/>
          </a:bodyPr>
          <a:lstStyle/>
          <a:p>
            <a:r>
              <a:rPr lang="en-US" dirty="0"/>
              <a:t>THANK YOU – School participation would not have been achievable without your help getting out the good word and encouraging schools to take part!</a:t>
            </a:r>
          </a:p>
          <a:p>
            <a:endParaRPr lang="en-US" dirty="0"/>
          </a:p>
          <a:p>
            <a:r>
              <a:rPr lang="en-US" dirty="0"/>
              <a:t>Expect </a:t>
            </a:r>
            <a:r>
              <a:rPr lang="en-US" b="1" dirty="0"/>
              <a:t>new data </a:t>
            </a:r>
            <a:r>
              <a:rPr lang="en-US" dirty="0"/>
              <a:t>to release by summer 2024</a:t>
            </a:r>
          </a:p>
          <a:p>
            <a:endParaRPr lang="en-US" dirty="0"/>
          </a:p>
          <a:p>
            <a:r>
              <a:rPr lang="en-US" dirty="0"/>
              <a:t>National estimates of schools by school type – Public, Private – Catholic and Other Private</a:t>
            </a:r>
          </a:p>
          <a:p>
            <a:endParaRPr lang="en-US" dirty="0"/>
          </a:p>
          <a:p>
            <a:r>
              <a:rPr lang="en-US" dirty="0"/>
              <a:t>For more information visit the </a:t>
            </a:r>
            <a:r>
              <a:rPr lang="en-US" dirty="0">
                <a:hlinkClick r:id="rId3">
                  <a:extLst>
                    <a:ext uri="{A12FA001-AC4F-418D-AE19-62706E023703}">
                      <ahyp:hlinkClr xmlns:ahyp="http://schemas.microsoft.com/office/drawing/2018/hyperlinkcolor" val="tx"/>
                    </a:ext>
                  </a:extLst>
                </a:hlinkClick>
              </a:rPr>
              <a:t>study’s website</a:t>
            </a:r>
            <a:r>
              <a:rPr lang="en-US" dirty="0"/>
              <a:t> and contact Elise Christopher, Study Director, </a:t>
            </a:r>
            <a:r>
              <a:rPr lang="en-US" dirty="0">
                <a:hlinkClick r:id="rId4">
                  <a:extLst>
                    <a:ext uri="{A12FA001-AC4F-418D-AE19-62706E023703}">
                      <ahyp:hlinkClr xmlns:ahyp="http://schemas.microsoft.com/office/drawing/2018/hyperlinkcolor" val="tx"/>
                    </a:ext>
                  </a:extLst>
                </a:hlinkClick>
              </a:rPr>
              <a:t>elise.christopher@ed.gov</a:t>
            </a:r>
            <a:r>
              <a:rPr lang="en-US" dirty="0"/>
              <a:t>   </a:t>
            </a:r>
          </a:p>
        </p:txBody>
      </p:sp>
      <p:sp>
        <p:nvSpPr>
          <p:cNvPr id="4" name="Rectangle 3">
            <a:extLst>
              <a:ext uri="{FF2B5EF4-FFF2-40B4-BE49-F238E27FC236}">
                <a16:creationId xmlns:a16="http://schemas.microsoft.com/office/drawing/2014/main" id="{9E02C14A-A8E4-8CAF-36E6-2143ACF81792}"/>
              </a:ext>
            </a:extLst>
          </p:cNvPr>
          <p:cNvSpPr/>
          <p:nvPr/>
        </p:nvSpPr>
        <p:spPr>
          <a:xfrm>
            <a:off x="409062" y="6168622"/>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11" name="Slide Number Placeholder 1">
            <a:extLst>
              <a:ext uri="{FF2B5EF4-FFF2-40B4-BE49-F238E27FC236}">
                <a16:creationId xmlns:a16="http://schemas.microsoft.com/office/drawing/2014/main" id="{B8DBC3C3-C754-8EEA-0708-8B87FCBFA278}"/>
              </a:ext>
            </a:extLst>
          </p:cNvPr>
          <p:cNvSpPr txBox="1">
            <a:spLocks/>
          </p:cNvSpPr>
          <p:nvPr/>
        </p:nvSpPr>
        <p:spPr>
          <a:xfrm>
            <a:off x="11382449" y="6411419"/>
            <a:ext cx="474662" cy="36671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uk-UA" sz="1070" dirty="0">
              <a:solidFill>
                <a:srgbClr val="5F7685"/>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FB7164B9-06B3-7FEB-54FB-E80D14202FB9}"/>
              </a:ext>
            </a:extLst>
          </p:cNvPr>
          <p:cNvSpPr txBox="1"/>
          <p:nvPr/>
        </p:nvSpPr>
        <p:spPr>
          <a:xfrm>
            <a:off x="5745539" y="6345201"/>
            <a:ext cx="6094070" cy="256352"/>
          </a:xfrm>
          <a:prstGeom prst="rect">
            <a:avLst/>
          </a:prstGeom>
          <a:noFill/>
        </p:spPr>
        <p:txBody>
          <a:bodyPr wrap="square">
            <a:spAutoFit/>
          </a:bodyPr>
          <a:lstStyle/>
          <a:p>
            <a:pPr marL="0" marR="0" lvl="0" indent="0" algn="r" defTabSz="609509"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66" b="0" i="0" u="none" strike="noStrike" kern="1200" cap="none" spc="0" normalizeH="0" baseline="0" noProof="0" smtClean="0">
                <a:ln>
                  <a:noFill/>
                </a:ln>
                <a:solidFill>
                  <a:srgbClr val="576F7F"/>
                </a:solidFill>
                <a:effectLst/>
                <a:uLnTx/>
                <a:uFillTx/>
                <a:latin typeface="Times New Roman" panose="02020603050405020304" pitchFamily="18" charset="0"/>
                <a:ea typeface="+mn-ea"/>
                <a:cs typeface="Times New Roman" panose="02020603050405020304" pitchFamily="18" charset="0"/>
              </a:rPr>
              <a:pPr marL="0" marR="0" lvl="0" indent="0" algn="r" defTabSz="609509" rtl="0" eaLnBrk="1" fontAlgn="auto" latinLnBrk="0" hangingPunct="1">
                <a:lnSpc>
                  <a:spcPct val="100000"/>
                </a:lnSpc>
                <a:spcBef>
                  <a:spcPts val="0"/>
                </a:spcBef>
                <a:spcAft>
                  <a:spcPts val="0"/>
                </a:spcAft>
                <a:buClrTx/>
                <a:buSzTx/>
                <a:buFontTx/>
                <a:buNone/>
                <a:tabLst/>
                <a:defRPr/>
              </a:pPr>
              <a:t>49</a:t>
            </a:fld>
            <a:endParaRPr lang="en-US" dirty="0"/>
          </a:p>
        </p:txBody>
      </p:sp>
    </p:spTree>
    <p:extLst>
      <p:ext uri="{BB962C8B-B14F-4D97-AF65-F5344CB8AC3E}">
        <p14:creationId xmlns:p14="http://schemas.microsoft.com/office/powerpoint/2010/main" val="3129636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70F2-FC53-49BA-B0FE-6AF51C20AEC4}"/>
              </a:ext>
            </a:extLst>
          </p:cNvPr>
          <p:cNvSpPr>
            <a:spLocks noGrp="1"/>
          </p:cNvSpPr>
          <p:nvPr>
            <p:ph type="ctrTitle"/>
          </p:nvPr>
        </p:nvSpPr>
        <p:spPr/>
        <p:txBody>
          <a:bodyPr>
            <a:normAutofit/>
          </a:bodyPr>
          <a:lstStyle/>
          <a:p>
            <a:r>
              <a:rPr lang="en-US" dirty="0"/>
              <a:t>Private School Universe Survey (PSS)</a:t>
            </a:r>
          </a:p>
        </p:txBody>
      </p:sp>
      <p:sp>
        <p:nvSpPr>
          <p:cNvPr id="3" name="Slide Number Placeholder 2">
            <a:extLst>
              <a:ext uri="{FF2B5EF4-FFF2-40B4-BE49-F238E27FC236}">
                <a16:creationId xmlns:a16="http://schemas.microsoft.com/office/drawing/2014/main" id="{7FDCC129-31CA-4A0B-8AE5-B1E840AB59EF}"/>
              </a:ext>
            </a:extLst>
          </p:cNvPr>
          <p:cNvSpPr>
            <a:spLocks noGrp="1"/>
          </p:cNvSpPr>
          <p:nvPr>
            <p:ph type="sldNum" sz="quarter" idx="15"/>
          </p:nvPr>
        </p:nvSpPr>
        <p:spPr/>
        <p:txBody>
          <a:bodyPr/>
          <a:lstStyle/>
          <a:p>
            <a:fld id="{BA8CF1B3-96A0-D24B-B5C9-B5B93FF4523E}" type="slidenum">
              <a:rPr lang="uk-UA" smtClean="0"/>
              <a:pPr/>
              <a:t>5</a:t>
            </a:fld>
            <a:endParaRPr lang="uk-UA"/>
          </a:p>
        </p:txBody>
      </p:sp>
      <p:sp>
        <p:nvSpPr>
          <p:cNvPr id="5" name="Rectangle 4">
            <a:extLst>
              <a:ext uri="{FF2B5EF4-FFF2-40B4-BE49-F238E27FC236}">
                <a16:creationId xmlns:a16="http://schemas.microsoft.com/office/drawing/2014/main" id="{806F114C-4330-4BDA-894F-0A0BF1E68605}"/>
              </a:ext>
            </a:extLst>
          </p:cNvPr>
          <p:cNvSpPr/>
          <p:nvPr/>
        </p:nvSpPr>
        <p:spPr>
          <a:xfrm>
            <a:off x="171778" y="6286500"/>
            <a:ext cx="4304739" cy="4332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ADF0864E-2E09-9AD1-740C-7257D2C24685}"/>
              </a:ext>
            </a:extLst>
          </p:cNvPr>
          <p:cNvSpPr txBox="1">
            <a:spLocks/>
          </p:cNvSpPr>
          <p:nvPr/>
        </p:nvSpPr>
        <p:spPr>
          <a:xfrm>
            <a:off x="8421743" y="6463398"/>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r>
              <a:rPr lang="en-US" sz="1200"/>
              <a:t>SOURCE: 2021–22 Private School Survey</a:t>
            </a:r>
          </a:p>
        </p:txBody>
      </p:sp>
      <p:sp>
        <p:nvSpPr>
          <p:cNvPr id="6" name="TextBox 5">
            <a:extLst>
              <a:ext uri="{FF2B5EF4-FFF2-40B4-BE49-F238E27FC236}">
                <a16:creationId xmlns:a16="http://schemas.microsoft.com/office/drawing/2014/main" id="{67FF3F4E-7C53-428E-97AB-9957906F3C93}"/>
              </a:ext>
            </a:extLst>
          </p:cNvPr>
          <p:cNvSpPr txBox="1"/>
          <p:nvPr/>
        </p:nvSpPr>
        <p:spPr>
          <a:xfrm>
            <a:off x="381000" y="6301071"/>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graphicFrame>
        <p:nvGraphicFramePr>
          <p:cNvPr id="10" name="Diagram 9">
            <a:extLst>
              <a:ext uri="{FF2B5EF4-FFF2-40B4-BE49-F238E27FC236}">
                <a16:creationId xmlns:a16="http://schemas.microsoft.com/office/drawing/2014/main" id="{EC35F068-83A6-D883-B1FE-69C1D7F60775}"/>
              </a:ext>
            </a:extLst>
          </p:cNvPr>
          <p:cNvGraphicFramePr/>
          <p:nvPr>
            <p:extLst>
              <p:ext uri="{D42A27DB-BD31-4B8C-83A1-F6EECF244321}">
                <p14:modId xmlns:p14="http://schemas.microsoft.com/office/powerpoint/2010/main" val="939142824"/>
              </p:ext>
            </p:extLst>
          </p:nvPr>
        </p:nvGraphicFramePr>
        <p:xfrm>
          <a:off x="525815" y="1541264"/>
          <a:ext cx="11093965" cy="4568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10844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7BE93-20A2-75A1-0BCB-3EC3A0507495}"/>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8DB6594B-E923-1E1C-B27C-AE536CC9E0B7}"/>
              </a:ext>
            </a:extLst>
          </p:cNvPr>
          <p:cNvSpPr>
            <a:spLocks noGrp="1"/>
          </p:cNvSpPr>
          <p:nvPr>
            <p:ph type="ctrTitle"/>
          </p:nvPr>
        </p:nvSpPr>
        <p:spPr>
          <a:xfrm>
            <a:off x="973275" y="2316558"/>
            <a:ext cx="10245449" cy="2224884"/>
          </a:xfrm>
        </p:spPr>
        <p:txBody>
          <a:bodyPr anchor="ctr">
            <a:normAutofit/>
          </a:bodyPr>
          <a:lstStyle/>
          <a:p>
            <a:pPr>
              <a:spcBef>
                <a:spcPts val="0"/>
              </a:spcBef>
              <a:buSzPts val="1000"/>
              <a:tabLst>
                <a:tab pos="228554" algn="l"/>
              </a:tabLst>
            </a:pPr>
            <a:r>
              <a:rPr lang="en-US" sz="3400" b="1" dirty="0">
                <a:solidFill>
                  <a:schemeClr val="bg1"/>
                </a:solidFill>
                <a:latin typeface="Times New Roman"/>
                <a:cs typeface="Times New Roman"/>
              </a:rPr>
              <a:t>NAEP 2024 Overview</a:t>
            </a:r>
            <a:endParaRPr lang="en-US" sz="3400" b="1" dirty="0">
              <a:solidFill>
                <a:schemeClr val="bg1"/>
              </a:solidFill>
            </a:endParaRPr>
          </a:p>
        </p:txBody>
      </p:sp>
      <p:sp>
        <p:nvSpPr>
          <p:cNvPr id="2" name="Slide Number Placeholder 1">
            <a:extLst>
              <a:ext uri="{FF2B5EF4-FFF2-40B4-BE49-F238E27FC236}">
                <a16:creationId xmlns:a16="http://schemas.microsoft.com/office/drawing/2014/main" id="{A5BD1D16-BCF5-2EAD-1433-89F2465E2D4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uk-UA" sz="1070" b="0" i="0" u="none" strike="noStrike" kern="1200" cap="none" spc="0" normalizeH="0" baseline="0" noProof="0" dirty="0">
              <a:ln>
                <a:noFill/>
              </a:ln>
              <a:solidFill>
                <a:srgbClr val="576F7F"/>
              </a:solidFill>
              <a:effectLst/>
              <a:uLnTx/>
              <a:uFillTx/>
            </a:endParaRPr>
          </a:p>
        </p:txBody>
      </p:sp>
      <p:sp>
        <p:nvSpPr>
          <p:cNvPr id="3" name="Rectangle 2">
            <a:extLst>
              <a:ext uri="{FF2B5EF4-FFF2-40B4-BE49-F238E27FC236}">
                <a16:creationId xmlns:a16="http://schemas.microsoft.com/office/drawing/2014/main" id="{AAAC1DA9-6A49-BBB7-00E0-CDDF00CD621E}"/>
              </a:ext>
            </a:extLst>
          </p:cNvPr>
          <p:cNvSpPr/>
          <p:nvPr/>
        </p:nvSpPr>
        <p:spPr>
          <a:xfrm>
            <a:off x="105103" y="6138041"/>
            <a:ext cx="4598219"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66654E1-8222-DBFD-1887-B01DC4CF3B0D}"/>
              </a:ext>
            </a:extLst>
          </p:cNvPr>
          <p:cNvSpPr txBox="1"/>
          <p:nvPr/>
        </p:nvSpPr>
        <p:spPr>
          <a:xfrm>
            <a:off x="398583" y="6309587"/>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3398659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70F2-FC53-49BA-B0FE-6AF51C20AEC4}"/>
              </a:ext>
            </a:extLst>
          </p:cNvPr>
          <p:cNvSpPr>
            <a:spLocks noGrp="1"/>
          </p:cNvSpPr>
          <p:nvPr>
            <p:ph type="ctrTitle"/>
          </p:nvPr>
        </p:nvSpPr>
        <p:spPr/>
        <p:txBody>
          <a:bodyPr>
            <a:normAutofit/>
          </a:bodyPr>
          <a:lstStyle/>
          <a:p>
            <a:r>
              <a:rPr lang="en-US" sz="3400" dirty="0">
                <a:latin typeface="Times New Roman"/>
                <a:cs typeface="Times New Roman"/>
              </a:rPr>
              <a:t>Main NAEP Assessments </a:t>
            </a:r>
          </a:p>
        </p:txBody>
      </p:sp>
      <p:sp>
        <p:nvSpPr>
          <p:cNvPr id="4" name="Text Placeholder 3">
            <a:extLst>
              <a:ext uri="{FF2B5EF4-FFF2-40B4-BE49-F238E27FC236}">
                <a16:creationId xmlns:a16="http://schemas.microsoft.com/office/drawing/2014/main" id="{59460E95-598F-43E0-A0EE-42C3F42EF486}"/>
              </a:ext>
            </a:extLst>
          </p:cNvPr>
          <p:cNvSpPr>
            <a:spLocks noGrp="1"/>
          </p:cNvSpPr>
          <p:nvPr>
            <p:ph type="body" sz="quarter" idx="14"/>
          </p:nvPr>
        </p:nvSpPr>
        <p:spPr>
          <a:xfrm>
            <a:off x="570780" y="1324205"/>
            <a:ext cx="11049000" cy="3803650"/>
          </a:xfrm>
        </p:spPr>
        <p:txBody>
          <a:bodyPr vert="horz" lIns="91440" tIns="45720" rIns="91440" bIns="45720" rtlCol="0" anchor="t">
            <a:noAutofit/>
          </a:bodyPr>
          <a:lstStyle/>
          <a:p>
            <a:pPr marL="342265" indent="-342265">
              <a:lnSpc>
                <a:spcPct val="100000"/>
              </a:lnSpc>
              <a:spcBef>
                <a:spcPts val="0"/>
              </a:spcBef>
              <a:buClr>
                <a:schemeClr val="tx2"/>
              </a:buClr>
            </a:pPr>
            <a:r>
              <a:rPr lang="en-US" b="1" dirty="0">
                <a:latin typeface="Times New Roman"/>
                <a:cs typeface="Times New Roman"/>
              </a:rPr>
              <a:t>Grades 4 and 8 Mathematics and Reading</a:t>
            </a:r>
          </a:p>
          <a:p>
            <a:pPr marL="685234" lvl="1" indent="-342265">
              <a:lnSpc>
                <a:spcPct val="100000"/>
              </a:lnSpc>
              <a:spcBef>
                <a:spcPts val="0"/>
              </a:spcBef>
              <a:buClr>
                <a:schemeClr val="tx2"/>
              </a:buClr>
              <a:buFont typeface="Times New Roman" panose="02020603050405020304" pitchFamily="18" charset="0"/>
              <a:buChar char="−"/>
            </a:pPr>
            <a:r>
              <a:rPr lang="en-US" sz="2200" dirty="0">
                <a:solidFill>
                  <a:srgbClr val="576F7F"/>
                </a:solidFill>
                <a:latin typeface="Times New Roman"/>
                <a:cs typeface="Times New Roman"/>
              </a:rPr>
              <a:t>Last administered in 2022</a:t>
            </a:r>
          </a:p>
          <a:p>
            <a:pPr marL="685234" lvl="1" indent="-342265">
              <a:lnSpc>
                <a:spcPct val="100000"/>
              </a:lnSpc>
              <a:spcBef>
                <a:spcPts val="0"/>
              </a:spcBef>
              <a:buClr>
                <a:schemeClr val="tx2"/>
              </a:buClr>
              <a:buFont typeface="Times New Roman" panose="02020603050405020304" pitchFamily="18" charset="0"/>
              <a:buChar char="−"/>
            </a:pPr>
            <a:endParaRPr lang="en-US" sz="2200" dirty="0">
              <a:solidFill>
                <a:srgbClr val="576F7F"/>
              </a:solidFill>
              <a:latin typeface="Times New Roman"/>
              <a:cs typeface="Times New Roman"/>
            </a:endParaRPr>
          </a:p>
          <a:p>
            <a:pPr marL="342265" indent="-342265">
              <a:lnSpc>
                <a:spcPct val="100000"/>
              </a:lnSpc>
              <a:spcBef>
                <a:spcPts val="0"/>
              </a:spcBef>
              <a:buClr>
                <a:schemeClr val="tx2"/>
              </a:buClr>
            </a:pPr>
            <a:r>
              <a:rPr lang="en-US" b="1" dirty="0">
                <a:latin typeface="Times New Roman"/>
                <a:cs typeface="Times New Roman"/>
              </a:rPr>
              <a:t>Grade 8 Science</a:t>
            </a:r>
          </a:p>
          <a:p>
            <a:pPr marL="685234" lvl="1" indent="-342265">
              <a:lnSpc>
                <a:spcPct val="100000"/>
              </a:lnSpc>
              <a:spcBef>
                <a:spcPts val="0"/>
              </a:spcBef>
              <a:buClr>
                <a:schemeClr val="tx2"/>
              </a:buClr>
              <a:buFont typeface="Times New Roman" panose="02020603050405020304" pitchFamily="18" charset="0"/>
              <a:buChar char="−"/>
            </a:pPr>
            <a:r>
              <a:rPr lang="en-US" sz="2200" dirty="0">
                <a:solidFill>
                  <a:srgbClr val="576F7F"/>
                </a:solidFill>
                <a:latin typeface="Times New Roman"/>
                <a:cs typeface="Times New Roman"/>
              </a:rPr>
              <a:t>Last administered in 2019</a:t>
            </a:r>
          </a:p>
          <a:p>
            <a:pPr marL="685234" lvl="1" indent="-342265">
              <a:lnSpc>
                <a:spcPct val="100000"/>
              </a:lnSpc>
              <a:spcBef>
                <a:spcPts val="0"/>
              </a:spcBef>
              <a:buClr>
                <a:schemeClr val="tx2"/>
              </a:buClr>
              <a:buFont typeface="Times New Roman" panose="02020603050405020304" pitchFamily="18" charset="0"/>
              <a:buChar char="−"/>
            </a:pPr>
            <a:endParaRPr lang="en-US" sz="2200" dirty="0">
              <a:solidFill>
                <a:srgbClr val="576F7F"/>
              </a:solidFill>
              <a:latin typeface="Times New Roman"/>
              <a:cs typeface="Times New Roman"/>
            </a:endParaRPr>
          </a:p>
          <a:p>
            <a:pPr marL="342265" indent="-342265">
              <a:lnSpc>
                <a:spcPct val="100000"/>
              </a:lnSpc>
              <a:spcBef>
                <a:spcPts val="0"/>
              </a:spcBef>
              <a:buClr>
                <a:schemeClr val="tx2"/>
              </a:buClr>
            </a:pPr>
            <a:r>
              <a:rPr lang="en-US" b="1" dirty="0">
                <a:latin typeface="Times New Roman"/>
                <a:cs typeface="Times New Roman"/>
              </a:rPr>
              <a:t>Grade 12 Mathematics and Reading</a:t>
            </a:r>
          </a:p>
          <a:p>
            <a:pPr marL="685234" lvl="1" indent="-342265">
              <a:lnSpc>
                <a:spcPct val="100000"/>
              </a:lnSpc>
              <a:spcBef>
                <a:spcPts val="0"/>
              </a:spcBef>
              <a:buClr>
                <a:schemeClr val="tx2"/>
              </a:buClr>
              <a:buFont typeface="Times New Roman" panose="02020603050405020304" pitchFamily="18" charset="0"/>
              <a:buChar char="−"/>
            </a:pPr>
            <a:r>
              <a:rPr lang="en-US" sz="2200" dirty="0">
                <a:solidFill>
                  <a:srgbClr val="576F7F"/>
                </a:solidFill>
                <a:latin typeface="Times New Roman"/>
                <a:cs typeface="Times New Roman"/>
              </a:rPr>
              <a:t>Last administered in 2019</a:t>
            </a:r>
          </a:p>
          <a:p>
            <a:pPr marL="685234" lvl="1" indent="-342265">
              <a:lnSpc>
                <a:spcPct val="100000"/>
              </a:lnSpc>
              <a:spcBef>
                <a:spcPts val="0"/>
              </a:spcBef>
              <a:buClr>
                <a:schemeClr val="tx2"/>
              </a:buClr>
              <a:buFont typeface="Times New Roman" panose="02020603050405020304" pitchFamily="18" charset="0"/>
              <a:buChar char="−"/>
            </a:pPr>
            <a:endParaRPr lang="en-US" sz="2200" dirty="0">
              <a:solidFill>
                <a:srgbClr val="576F7F"/>
              </a:solidFill>
              <a:latin typeface="Times New Roman"/>
              <a:cs typeface="Times New Roman"/>
            </a:endParaRPr>
          </a:p>
          <a:p>
            <a:pPr marL="342265" indent="-342265">
              <a:lnSpc>
                <a:spcPct val="100000"/>
              </a:lnSpc>
              <a:spcBef>
                <a:spcPts val="0"/>
              </a:spcBef>
              <a:buClr>
                <a:schemeClr val="tx2"/>
              </a:buClr>
            </a:pPr>
            <a:r>
              <a:rPr lang="en-US" b="1" dirty="0">
                <a:latin typeface="Times New Roman"/>
                <a:cs typeface="Times New Roman"/>
              </a:rPr>
              <a:t>National Indian Education Study (NIES) (Grades 4 and 8)</a:t>
            </a:r>
          </a:p>
          <a:p>
            <a:pPr marL="685234" lvl="1" indent="-342265">
              <a:lnSpc>
                <a:spcPct val="100000"/>
              </a:lnSpc>
              <a:spcBef>
                <a:spcPts val="0"/>
              </a:spcBef>
              <a:buClr>
                <a:schemeClr val="tx2"/>
              </a:buClr>
              <a:buFont typeface="Times New Roman" panose="02020603050405020304" pitchFamily="18" charset="0"/>
              <a:buChar char="−"/>
            </a:pPr>
            <a:r>
              <a:rPr lang="en-US" sz="2200" dirty="0">
                <a:solidFill>
                  <a:srgbClr val="576F7F"/>
                </a:solidFill>
                <a:latin typeface="Times New Roman"/>
                <a:cs typeface="Times New Roman"/>
              </a:rPr>
              <a:t>An additional questionnaire for American Indian/Alaska Native Students</a:t>
            </a:r>
          </a:p>
          <a:p>
            <a:pPr marL="685234" lvl="1" indent="-342265">
              <a:lnSpc>
                <a:spcPct val="100000"/>
              </a:lnSpc>
              <a:spcBef>
                <a:spcPts val="0"/>
              </a:spcBef>
              <a:buClr>
                <a:schemeClr val="tx2"/>
              </a:buClr>
              <a:buFont typeface="Times New Roman" panose="02020603050405020304" pitchFamily="18" charset="0"/>
              <a:buChar char="−"/>
            </a:pPr>
            <a:endParaRPr lang="en-US" sz="2200" dirty="0">
              <a:solidFill>
                <a:srgbClr val="576F7F"/>
              </a:solidFill>
              <a:latin typeface="Times New Roman"/>
              <a:cs typeface="Times New Roman"/>
            </a:endParaRPr>
          </a:p>
          <a:p>
            <a:pPr marL="342265" indent="-342265">
              <a:lnSpc>
                <a:spcPct val="100000"/>
              </a:lnSpc>
              <a:spcBef>
                <a:spcPts val="0"/>
              </a:spcBef>
              <a:buClr>
                <a:schemeClr val="tx2"/>
              </a:buClr>
            </a:pPr>
            <a:r>
              <a:rPr lang="en-US" b="1" dirty="0">
                <a:latin typeface="Times New Roman"/>
                <a:cs typeface="Times New Roman"/>
              </a:rPr>
              <a:t>NAEP High School Transcript Study (Grade 12)</a:t>
            </a:r>
          </a:p>
          <a:p>
            <a:pPr marL="342969" lvl="1" indent="0">
              <a:lnSpc>
                <a:spcPct val="100000"/>
              </a:lnSpc>
              <a:spcBef>
                <a:spcPts val="0"/>
              </a:spcBef>
              <a:buClr>
                <a:schemeClr val="tx2"/>
              </a:buClr>
              <a:buNone/>
            </a:pPr>
            <a:endParaRPr lang="en-US" sz="1800" dirty="0">
              <a:solidFill>
                <a:srgbClr val="576F7F"/>
              </a:solidFill>
              <a:latin typeface="Times New Roman"/>
              <a:cs typeface="Times New Roman"/>
            </a:endParaRPr>
          </a:p>
          <a:p>
            <a:pPr marL="342265" indent="-342265">
              <a:buClr>
                <a:schemeClr val="tx2"/>
              </a:buClr>
            </a:pPr>
            <a:endParaRPr lang="en-US" sz="2600" dirty="0">
              <a:solidFill>
                <a:srgbClr val="08519C"/>
              </a:solidFill>
            </a:endParaRPr>
          </a:p>
        </p:txBody>
      </p:sp>
      <p:sp>
        <p:nvSpPr>
          <p:cNvPr id="3" name="Slide Number Placeholder 2">
            <a:extLst>
              <a:ext uri="{FF2B5EF4-FFF2-40B4-BE49-F238E27FC236}">
                <a16:creationId xmlns:a16="http://schemas.microsoft.com/office/drawing/2014/main" id="{7FDCC129-31CA-4A0B-8AE5-B1E840AB59EF}"/>
              </a:ext>
            </a:extLst>
          </p:cNvPr>
          <p:cNvSpPr>
            <a:spLocks noGrp="1"/>
          </p:cNvSpPr>
          <p:nvPr>
            <p:ph type="sldNum" sz="quarter" idx="15"/>
          </p:nvPr>
        </p:nvSpPr>
        <p:spPr/>
        <p:txBody>
          <a:bodyPr/>
          <a:lstStyle/>
          <a:p>
            <a:fld id="{BA8CF1B3-96A0-D24B-B5C9-B5B93FF4523E}" type="slidenum">
              <a:rPr lang="uk-UA" smtClean="0"/>
              <a:pPr/>
              <a:t>51</a:t>
            </a:fld>
            <a:endParaRPr lang="uk-UA"/>
          </a:p>
        </p:txBody>
      </p:sp>
      <p:sp>
        <p:nvSpPr>
          <p:cNvPr id="5" name="Rectangle 4">
            <a:extLst>
              <a:ext uri="{FF2B5EF4-FFF2-40B4-BE49-F238E27FC236}">
                <a16:creationId xmlns:a16="http://schemas.microsoft.com/office/drawing/2014/main" id="{806F114C-4330-4BDA-894F-0A0BF1E68605}"/>
              </a:ext>
            </a:extLst>
          </p:cNvPr>
          <p:cNvSpPr/>
          <p:nvPr/>
        </p:nvSpPr>
        <p:spPr>
          <a:xfrm>
            <a:off x="105103" y="6138041"/>
            <a:ext cx="4580586"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ADF0864E-2E09-9AD1-740C-7257D2C24685}"/>
              </a:ext>
            </a:extLst>
          </p:cNvPr>
          <p:cNvSpPr txBox="1">
            <a:spLocks/>
          </p:cNvSpPr>
          <p:nvPr/>
        </p:nvSpPr>
        <p:spPr>
          <a:xfrm>
            <a:off x="7630522" y="6320825"/>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endParaRPr lang="en-US" sz="1600" dirty="0"/>
          </a:p>
        </p:txBody>
      </p:sp>
      <p:sp>
        <p:nvSpPr>
          <p:cNvPr id="6" name="TextBox 5">
            <a:extLst>
              <a:ext uri="{FF2B5EF4-FFF2-40B4-BE49-F238E27FC236}">
                <a16:creationId xmlns:a16="http://schemas.microsoft.com/office/drawing/2014/main" id="{C47FCAF4-74C8-9A0A-9210-66DBDE842B94}"/>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281628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17635-4CA4-3D1D-81AC-14BDD49785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8BF499-0DA4-7CC9-19D1-D34FA36DF46B}"/>
              </a:ext>
            </a:extLst>
          </p:cNvPr>
          <p:cNvSpPr>
            <a:spLocks noGrp="1"/>
          </p:cNvSpPr>
          <p:nvPr>
            <p:ph type="ctrTitle"/>
          </p:nvPr>
        </p:nvSpPr>
        <p:spPr/>
        <p:txBody>
          <a:bodyPr>
            <a:normAutofit/>
          </a:bodyPr>
          <a:lstStyle/>
          <a:p>
            <a:r>
              <a:rPr lang="en-US" dirty="0"/>
              <a:t>NAEP 2024 in Private Schools</a:t>
            </a:r>
            <a:endParaRPr lang="en-US" dirty="0">
              <a:latin typeface="Times New Roman"/>
              <a:cs typeface="Times New Roman"/>
            </a:endParaRPr>
          </a:p>
        </p:txBody>
      </p:sp>
      <p:sp>
        <p:nvSpPr>
          <p:cNvPr id="3" name="Slide Number Placeholder 2">
            <a:extLst>
              <a:ext uri="{FF2B5EF4-FFF2-40B4-BE49-F238E27FC236}">
                <a16:creationId xmlns:a16="http://schemas.microsoft.com/office/drawing/2014/main" id="{6BEDE5BB-2435-8E28-8B51-415B135B4046}"/>
              </a:ext>
            </a:extLst>
          </p:cNvPr>
          <p:cNvSpPr>
            <a:spLocks noGrp="1"/>
          </p:cNvSpPr>
          <p:nvPr>
            <p:ph type="sldNum" sz="quarter" idx="15"/>
          </p:nvPr>
        </p:nvSpPr>
        <p:spPr/>
        <p:txBody>
          <a:bodyPr/>
          <a:lstStyle/>
          <a:p>
            <a:fld id="{BA8CF1B3-96A0-D24B-B5C9-B5B93FF4523E}" type="slidenum">
              <a:rPr lang="uk-UA" smtClean="0"/>
              <a:pPr/>
              <a:t>52</a:t>
            </a:fld>
            <a:endParaRPr lang="uk-UA" dirty="0"/>
          </a:p>
        </p:txBody>
      </p:sp>
      <p:sp>
        <p:nvSpPr>
          <p:cNvPr id="5" name="Rectangle 4">
            <a:extLst>
              <a:ext uri="{FF2B5EF4-FFF2-40B4-BE49-F238E27FC236}">
                <a16:creationId xmlns:a16="http://schemas.microsoft.com/office/drawing/2014/main" id="{98C513A7-DAD8-FC3D-EB8F-4A37C243A595}"/>
              </a:ext>
            </a:extLst>
          </p:cNvPr>
          <p:cNvSpPr/>
          <p:nvPr/>
        </p:nvSpPr>
        <p:spPr>
          <a:xfrm>
            <a:off x="105103" y="6138041"/>
            <a:ext cx="4456376"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9D5E6203-E221-7CE9-485B-B29FA4CA271E}"/>
              </a:ext>
            </a:extLst>
          </p:cNvPr>
          <p:cNvSpPr txBox="1">
            <a:spLocks/>
          </p:cNvSpPr>
          <p:nvPr/>
        </p:nvSpPr>
        <p:spPr>
          <a:xfrm>
            <a:off x="7630522" y="6320825"/>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endParaRPr lang="en-US" sz="1600" dirty="0"/>
          </a:p>
        </p:txBody>
      </p:sp>
      <p:sp>
        <p:nvSpPr>
          <p:cNvPr id="6" name="TextBox 5">
            <a:extLst>
              <a:ext uri="{FF2B5EF4-FFF2-40B4-BE49-F238E27FC236}">
                <a16:creationId xmlns:a16="http://schemas.microsoft.com/office/drawing/2014/main" id="{1018B8DC-BAC0-E210-B6D9-87902E6613C1}"/>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7" name="Content Placeholder 2">
            <a:extLst>
              <a:ext uri="{FF2B5EF4-FFF2-40B4-BE49-F238E27FC236}">
                <a16:creationId xmlns:a16="http://schemas.microsoft.com/office/drawing/2014/main" id="{FCDBD9FC-16F9-5741-8C57-19875E9D2D2D}"/>
              </a:ext>
            </a:extLst>
          </p:cNvPr>
          <p:cNvSpPr txBox="1">
            <a:spLocks/>
          </p:cNvSpPr>
          <p:nvPr/>
        </p:nvSpPr>
        <p:spPr>
          <a:xfrm>
            <a:off x="572219" y="1491745"/>
            <a:ext cx="10515600" cy="204215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Wingdings" panose="05000000000000000000" pitchFamily="2" charset="2"/>
              <a:buChar char="§"/>
              <a:defRPr sz="3200" kern="1200">
                <a:solidFill>
                  <a:schemeClr val="accent3">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accent3">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400" kern="1200">
                <a:solidFill>
                  <a:schemeClr val="accent3">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ü"/>
              <a:defRPr sz="2000" kern="1200">
                <a:solidFill>
                  <a:schemeClr val="accent3">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3">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US" dirty="0">
                <a:solidFill>
                  <a:srgbClr val="5F7685"/>
                </a:solidFill>
                <a:latin typeface="Times New Roman" panose="02020603050405020304" pitchFamily="18" charset="0"/>
                <a:cs typeface="Times New Roman" panose="02020603050405020304" pitchFamily="18" charset="0"/>
              </a:rPr>
              <a:t>Assessments:</a:t>
            </a:r>
          </a:p>
          <a:p>
            <a:pPr lvl="1">
              <a:buFont typeface="Times New Roman" panose="02020603050405020304" pitchFamily="18" charset="0"/>
              <a:buChar char="−"/>
            </a:pPr>
            <a:r>
              <a:rPr lang="en-US" dirty="0">
                <a:solidFill>
                  <a:srgbClr val="5F7685"/>
                </a:solidFill>
                <a:latin typeface="Times New Roman" panose="02020603050405020304" pitchFamily="18" charset="0"/>
                <a:cs typeface="Times New Roman" panose="02020603050405020304" pitchFamily="18" charset="0"/>
              </a:rPr>
              <a:t>administered </a:t>
            </a:r>
            <a:r>
              <a:rPr lang="en-US" b="1" dirty="0">
                <a:solidFill>
                  <a:srgbClr val="5F7685"/>
                </a:solidFill>
                <a:latin typeface="Times New Roman" panose="02020603050405020304" pitchFamily="18" charset="0"/>
                <a:cs typeface="Times New Roman" panose="02020603050405020304" pitchFamily="18" charset="0"/>
              </a:rPr>
              <a:t>January 29 – March 8, 2024</a:t>
            </a:r>
          </a:p>
          <a:p>
            <a:pPr lvl="1">
              <a:buFont typeface="Times New Roman" panose="02020603050405020304" pitchFamily="18" charset="0"/>
              <a:buChar char="−"/>
            </a:pPr>
            <a:r>
              <a:rPr lang="en-US" dirty="0">
                <a:solidFill>
                  <a:srgbClr val="5F7685"/>
                </a:solidFill>
                <a:latin typeface="Times New Roman" panose="02020603050405020304" pitchFamily="18" charset="0"/>
                <a:cs typeface="Times New Roman" panose="02020603050405020304" pitchFamily="18" charset="0"/>
              </a:rPr>
              <a:t>administered on Surface Pro and Chromebook devices</a:t>
            </a:r>
          </a:p>
          <a:p>
            <a:pPr lvl="1">
              <a:buFont typeface="Times New Roman" panose="02020603050405020304" pitchFamily="18" charset="0"/>
              <a:buChar char="−"/>
            </a:pPr>
            <a:r>
              <a:rPr lang="en-US" dirty="0">
                <a:solidFill>
                  <a:srgbClr val="5F7685"/>
                </a:solidFill>
                <a:latin typeface="Times New Roman" panose="02020603050405020304" pitchFamily="18" charset="0"/>
                <a:cs typeface="Times New Roman" panose="02020603050405020304" pitchFamily="18" charset="0"/>
              </a:rPr>
              <a:t>possibly administered using school-provided internet</a:t>
            </a:r>
          </a:p>
          <a:p>
            <a:pPr>
              <a:buFont typeface="Arial" panose="020B0604020202020204" pitchFamily="34" charset="0"/>
              <a:buChar char="•"/>
            </a:pPr>
            <a:r>
              <a:rPr lang="en-US" dirty="0">
                <a:solidFill>
                  <a:srgbClr val="5F7685"/>
                </a:solidFill>
                <a:latin typeface="Times New Roman" panose="02020603050405020304" pitchFamily="18" charset="0"/>
                <a:cs typeface="Times New Roman" panose="02020603050405020304" pitchFamily="18" charset="0"/>
              </a:rPr>
              <a:t>Typical student sample size up to 50 per school</a:t>
            </a:r>
          </a:p>
          <a:p>
            <a:pPr lvl="1">
              <a:buFont typeface="Times New Roman" panose="02020603050405020304" pitchFamily="18" charset="0"/>
              <a:buChar char="−"/>
            </a:pPr>
            <a:r>
              <a:rPr lang="en-US" dirty="0">
                <a:solidFill>
                  <a:srgbClr val="5F7685"/>
                </a:solidFill>
                <a:latin typeface="Times New Roman" panose="02020603050405020304" pitchFamily="18" charset="0"/>
                <a:cs typeface="Times New Roman" panose="02020603050405020304" pitchFamily="18" charset="0"/>
              </a:rPr>
              <a:t>Students will only be assessed in one subject</a:t>
            </a:r>
          </a:p>
        </p:txBody>
      </p:sp>
      <p:graphicFrame>
        <p:nvGraphicFramePr>
          <p:cNvPr id="9" name="Table 4">
            <a:extLst>
              <a:ext uri="{FF2B5EF4-FFF2-40B4-BE49-F238E27FC236}">
                <a16:creationId xmlns:a16="http://schemas.microsoft.com/office/drawing/2014/main" id="{B7100957-B431-0EB8-8B4C-5246F5CDD5D9}"/>
              </a:ext>
            </a:extLst>
          </p:cNvPr>
          <p:cNvGraphicFramePr>
            <a:graphicFrameLocks/>
          </p:cNvGraphicFramePr>
          <p:nvPr>
            <p:extLst>
              <p:ext uri="{D42A27DB-BD31-4B8C-83A1-F6EECF244321}">
                <p14:modId xmlns:p14="http://schemas.microsoft.com/office/powerpoint/2010/main" val="717240654"/>
              </p:ext>
            </p:extLst>
          </p:nvPr>
        </p:nvGraphicFramePr>
        <p:xfrm>
          <a:off x="795177" y="3844560"/>
          <a:ext cx="10601643" cy="2042160"/>
        </p:xfrm>
        <a:graphic>
          <a:graphicData uri="http://schemas.openxmlformats.org/drawingml/2006/table">
            <a:tbl>
              <a:tblPr firstRow="1" bandRow="1">
                <a:tableStyleId>{21E4AEA4-8DFA-4A89-87EB-49C32662AFE0}</a:tableStyleId>
              </a:tblPr>
              <a:tblGrid>
                <a:gridCol w="1457643">
                  <a:extLst>
                    <a:ext uri="{9D8B030D-6E8A-4147-A177-3AD203B41FA5}">
                      <a16:colId xmlns:a16="http://schemas.microsoft.com/office/drawing/2014/main" val="871181307"/>
                    </a:ext>
                  </a:extLst>
                </a:gridCol>
                <a:gridCol w="1828800">
                  <a:extLst>
                    <a:ext uri="{9D8B030D-6E8A-4147-A177-3AD203B41FA5}">
                      <a16:colId xmlns:a16="http://schemas.microsoft.com/office/drawing/2014/main" val="3551403280"/>
                    </a:ext>
                  </a:extLst>
                </a:gridCol>
                <a:gridCol w="1828800">
                  <a:extLst>
                    <a:ext uri="{9D8B030D-6E8A-4147-A177-3AD203B41FA5}">
                      <a16:colId xmlns:a16="http://schemas.microsoft.com/office/drawing/2014/main" val="3329895299"/>
                    </a:ext>
                  </a:extLst>
                </a:gridCol>
                <a:gridCol w="1828800">
                  <a:extLst>
                    <a:ext uri="{9D8B030D-6E8A-4147-A177-3AD203B41FA5}">
                      <a16:colId xmlns:a16="http://schemas.microsoft.com/office/drawing/2014/main" val="1447969658"/>
                    </a:ext>
                  </a:extLst>
                </a:gridCol>
                <a:gridCol w="1828800">
                  <a:extLst>
                    <a:ext uri="{9D8B030D-6E8A-4147-A177-3AD203B41FA5}">
                      <a16:colId xmlns:a16="http://schemas.microsoft.com/office/drawing/2014/main" val="900310382"/>
                    </a:ext>
                  </a:extLst>
                </a:gridCol>
                <a:gridCol w="1828800">
                  <a:extLst>
                    <a:ext uri="{9D8B030D-6E8A-4147-A177-3AD203B41FA5}">
                      <a16:colId xmlns:a16="http://schemas.microsoft.com/office/drawing/2014/main" val="2443359952"/>
                    </a:ext>
                  </a:extLst>
                </a:gridCol>
              </a:tblGrid>
              <a:tr h="370840">
                <a:tc>
                  <a:txBody>
                    <a:bodyPr/>
                    <a:lstStyle/>
                    <a:p>
                      <a:endParaRPr lang="en-US" sz="2400" dirty="0">
                        <a:solidFill>
                          <a:srgbClr val="FFFFFF"/>
                        </a:solidFill>
                      </a:endParaRPr>
                    </a:p>
                  </a:txBody>
                  <a:tcPr/>
                </a:tc>
                <a:tc>
                  <a:txBody>
                    <a:bodyPr/>
                    <a:lstStyle/>
                    <a:p>
                      <a:pPr algn="ctr"/>
                      <a:r>
                        <a:rPr lang="en-US" sz="2100" dirty="0">
                          <a:solidFill>
                            <a:schemeClr val="bg1"/>
                          </a:solidFill>
                        </a:rPr>
                        <a:t>Mathematics and Reading</a:t>
                      </a:r>
                    </a:p>
                  </a:txBody>
                  <a:tcPr anchor="ctr"/>
                </a:tc>
                <a:tc>
                  <a:txBody>
                    <a:bodyPr/>
                    <a:lstStyle/>
                    <a:p>
                      <a:pPr algn="ctr"/>
                      <a:r>
                        <a:rPr lang="en-US" sz="2200" dirty="0">
                          <a:solidFill>
                            <a:schemeClr val="bg1"/>
                          </a:solidFill>
                        </a:rPr>
                        <a:t>Target # of Schools</a:t>
                      </a:r>
                    </a:p>
                  </a:txBody>
                  <a:tcPr anchor="ctr"/>
                </a:tc>
                <a:tc>
                  <a:txBody>
                    <a:bodyPr/>
                    <a:lstStyle/>
                    <a:p>
                      <a:pPr algn="ctr"/>
                      <a:r>
                        <a:rPr lang="en-US" sz="2200" dirty="0">
                          <a:solidFill>
                            <a:schemeClr val="bg1"/>
                          </a:solidFill>
                        </a:rPr>
                        <a:t>Science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bg1"/>
                          </a:solidFill>
                        </a:rPr>
                        <a:t>Target # of Schools</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chemeClr val="bg1"/>
                          </a:solidFill>
                        </a:rPr>
                        <a:t>Total # of Schools</a:t>
                      </a:r>
                    </a:p>
                  </a:txBody>
                  <a:tcPr anchor="ctr"/>
                </a:tc>
                <a:extLst>
                  <a:ext uri="{0D108BD9-81ED-4DB2-BD59-A6C34878D82A}">
                    <a16:rowId xmlns:a16="http://schemas.microsoft.com/office/drawing/2014/main" val="2287885094"/>
                  </a:ext>
                </a:extLst>
              </a:tr>
              <a:tr h="370840">
                <a:tc>
                  <a:txBody>
                    <a:bodyPr/>
                    <a:lstStyle/>
                    <a:p>
                      <a:r>
                        <a:rPr lang="en-US" sz="2200" b="1" dirty="0">
                          <a:solidFill>
                            <a:srgbClr val="001871"/>
                          </a:solidFill>
                        </a:rPr>
                        <a:t>Grade 4</a:t>
                      </a:r>
                    </a:p>
                  </a:txBody>
                  <a:tcPr/>
                </a:tc>
                <a:tc>
                  <a:txBody>
                    <a:bodyPr/>
                    <a:lstStyle/>
                    <a:p>
                      <a:pPr algn="ctr"/>
                      <a:r>
                        <a:rPr lang="en-US" sz="2200" dirty="0">
                          <a:solidFill>
                            <a:srgbClr val="001871"/>
                          </a:solidFill>
                          <a:sym typeface="Webdings" panose="05030102010509060703" pitchFamily="18" charset="2"/>
                        </a:rPr>
                        <a:t></a:t>
                      </a:r>
                      <a:endParaRPr lang="en-US" sz="2200" dirty="0">
                        <a:solidFill>
                          <a:srgbClr val="001871"/>
                        </a:solidFill>
                      </a:endParaRPr>
                    </a:p>
                  </a:txBody>
                  <a:tcPr anchor="ctr"/>
                </a:tc>
                <a:tc>
                  <a:txBody>
                    <a:bodyPr/>
                    <a:lstStyle/>
                    <a:p>
                      <a:pPr algn="ctr"/>
                      <a:r>
                        <a:rPr lang="en-US" sz="2200" dirty="0">
                          <a:solidFill>
                            <a:srgbClr val="001871"/>
                          </a:solidFill>
                        </a:rPr>
                        <a:t>240</a:t>
                      </a:r>
                    </a:p>
                  </a:txBody>
                  <a:tcPr anchor="ctr"/>
                </a:tc>
                <a:tc>
                  <a:txBody>
                    <a:bodyPr/>
                    <a:lstStyle/>
                    <a:p>
                      <a:pPr algn="ctr"/>
                      <a:endParaRPr lang="en-US" sz="2200" dirty="0">
                        <a:solidFill>
                          <a:srgbClr val="001871"/>
                        </a:solidFill>
                      </a:endParaRPr>
                    </a:p>
                  </a:txBody>
                  <a:tcPr anchor="ctr"/>
                </a:tc>
                <a:tc>
                  <a:txBody>
                    <a:bodyPr/>
                    <a:lstStyle/>
                    <a:p>
                      <a:pPr algn="ctr"/>
                      <a:endParaRPr lang="en-US" sz="2200" dirty="0">
                        <a:solidFill>
                          <a:srgbClr val="001871"/>
                        </a:solidFill>
                      </a:endParaRPr>
                    </a:p>
                  </a:txBody>
                  <a:tcPr anchor="ctr"/>
                </a:tc>
                <a:tc>
                  <a:txBody>
                    <a:bodyPr/>
                    <a:lstStyle/>
                    <a:p>
                      <a:pPr algn="ctr"/>
                      <a:r>
                        <a:rPr lang="en-US" sz="2200" dirty="0">
                          <a:solidFill>
                            <a:srgbClr val="001871"/>
                          </a:solidFill>
                        </a:rPr>
                        <a:t>240</a:t>
                      </a:r>
                    </a:p>
                  </a:txBody>
                  <a:tcPr anchor="ctr"/>
                </a:tc>
                <a:extLst>
                  <a:ext uri="{0D108BD9-81ED-4DB2-BD59-A6C34878D82A}">
                    <a16:rowId xmlns:a16="http://schemas.microsoft.com/office/drawing/2014/main" val="1035821624"/>
                  </a:ext>
                </a:extLst>
              </a:tr>
              <a:tr h="370840">
                <a:tc>
                  <a:txBody>
                    <a:bodyPr/>
                    <a:lstStyle/>
                    <a:p>
                      <a:r>
                        <a:rPr lang="en-US" sz="2200" b="1" dirty="0">
                          <a:solidFill>
                            <a:srgbClr val="001871"/>
                          </a:solidFill>
                        </a:rPr>
                        <a:t>Grade 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u="none" strike="noStrike" kern="1200" cap="none" spc="0" normalizeH="0" baseline="0" noProof="0" dirty="0">
                          <a:ln>
                            <a:noFill/>
                          </a:ln>
                          <a:solidFill>
                            <a:srgbClr val="001871"/>
                          </a:solidFill>
                          <a:effectLst/>
                          <a:uLnTx/>
                          <a:uFillTx/>
                          <a:sym typeface="Webdings" panose="05030102010509060703" pitchFamily="18" charset="2"/>
                        </a:rPr>
                        <a:t></a:t>
                      </a:r>
                      <a:endParaRPr kumimoji="0" lang="en-US" sz="2200" b="0" i="0" u="none" strike="noStrike" kern="1200" cap="none" spc="0" normalizeH="0" baseline="0" noProof="0" dirty="0">
                        <a:ln>
                          <a:noFill/>
                        </a:ln>
                        <a:solidFill>
                          <a:srgbClr val="001871"/>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u="none" strike="noStrike" kern="1200" cap="none" spc="0" normalizeH="0" baseline="0" noProof="0" dirty="0">
                          <a:ln>
                            <a:noFill/>
                          </a:ln>
                          <a:solidFill>
                            <a:srgbClr val="001871"/>
                          </a:solidFill>
                          <a:effectLst/>
                          <a:uLnTx/>
                          <a:uFillTx/>
                        </a:rPr>
                        <a:t>210</a:t>
                      </a:r>
                      <a:endParaRPr kumimoji="0" lang="en-US" sz="2200" b="0" i="0" u="none" strike="noStrike" kern="1200" cap="none" spc="0" normalizeH="0" baseline="0" noProof="0" dirty="0">
                        <a:ln>
                          <a:noFill/>
                        </a:ln>
                        <a:solidFill>
                          <a:srgbClr val="001871"/>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u="none" strike="noStrike" kern="1200" cap="none" spc="0" normalizeH="0" baseline="0" noProof="0" dirty="0">
                          <a:ln>
                            <a:noFill/>
                          </a:ln>
                          <a:solidFill>
                            <a:srgbClr val="001871"/>
                          </a:solidFill>
                          <a:effectLst/>
                          <a:uLnTx/>
                          <a:uFillTx/>
                          <a:sym typeface="Webdings" panose="05030102010509060703" pitchFamily="18" charset="2"/>
                        </a:rPr>
                        <a:t></a:t>
                      </a:r>
                      <a:endParaRPr kumimoji="0" lang="en-US" sz="2200" b="0" i="0" u="none" strike="noStrike" kern="1200" cap="none" spc="0" normalizeH="0" baseline="0" noProof="0" dirty="0">
                        <a:ln>
                          <a:noFill/>
                        </a:ln>
                        <a:solidFill>
                          <a:srgbClr val="001871"/>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u="none" strike="noStrike" kern="1200" cap="none" spc="0" normalizeH="0" baseline="0" noProof="0" dirty="0">
                          <a:ln>
                            <a:noFill/>
                          </a:ln>
                          <a:solidFill>
                            <a:srgbClr val="001871"/>
                          </a:solidFill>
                          <a:effectLst/>
                          <a:uLnTx/>
                          <a:uFillTx/>
                        </a:rPr>
                        <a:t>100</a:t>
                      </a:r>
                      <a:endParaRPr kumimoji="0" lang="en-US" sz="2200" b="0" i="0" u="none" strike="noStrike" kern="1200" cap="none" spc="0" normalizeH="0" baseline="0" noProof="0" dirty="0">
                        <a:ln>
                          <a:noFill/>
                        </a:ln>
                        <a:solidFill>
                          <a:srgbClr val="001871"/>
                        </a:solidFill>
                        <a:effectLst/>
                        <a:uLnTx/>
                        <a:uFillTx/>
                        <a:latin typeface="Calibri"/>
                        <a:ea typeface="+mn-ea"/>
                        <a:cs typeface="+mn-cs"/>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u="none" strike="noStrike" kern="1200" cap="none" spc="0" normalizeH="0" baseline="0" noProof="0" dirty="0">
                          <a:ln>
                            <a:noFill/>
                          </a:ln>
                          <a:solidFill>
                            <a:srgbClr val="001871"/>
                          </a:solidFill>
                          <a:effectLst/>
                          <a:uLnTx/>
                          <a:uFillTx/>
                        </a:rPr>
                        <a:t>310</a:t>
                      </a:r>
                      <a:endParaRPr kumimoji="0" lang="en-US" sz="2200" b="0" i="0" u="none" strike="noStrike" kern="1200" cap="none" spc="0" normalizeH="0" baseline="0" noProof="0" dirty="0">
                        <a:ln>
                          <a:noFill/>
                        </a:ln>
                        <a:solidFill>
                          <a:srgbClr val="001871"/>
                        </a:solidFill>
                        <a:effectLst/>
                        <a:uLnTx/>
                        <a:uFillTx/>
                        <a:latin typeface="Calibri"/>
                        <a:ea typeface="+mn-ea"/>
                        <a:cs typeface="+mn-cs"/>
                      </a:endParaRPr>
                    </a:p>
                  </a:txBody>
                  <a:tcPr anchor="ctr"/>
                </a:tc>
                <a:extLst>
                  <a:ext uri="{0D108BD9-81ED-4DB2-BD59-A6C34878D82A}">
                    <a16:rowId xmlns:a16="http://schemas.microsoft.com/office/drawing/2014/main" val="2328815173"/>
                  </a:ext>
                </a:extLst>
              </a:tr>
              <a:tr h="370840">
                <a:tc>
                  <a:txBody>
                    <a:bodyPr/>
                    <a:lstStyle/>
                    <a:p>
                      <a:r>
                        <a:rPr lang="en-US" sz="2200" b="1" dirty="0">
                          <a:solidFill>
                            <a:srgbClr val="001871"/>
                          </a:solidFill>
                        </a:rPr>
                        <a:t>Grade 12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rgbClr val="001871"/>
                          </a:solidFill>
                          <a:sym typeface="Webdings" panose="05030102010509060703" pitchFamily="18" charset="2"/>
                        </a:rPr>
                        <a:t></a:t>
                      </a:r>
                      <a:endParaRPr lang="en-US" sz="2200" dirty="0">
                        <a:solidFill>
                          <a:srgbClr val="00187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dirty="0">
                          <a:solidFill>
                            <a:srgbClr val="001871"/>
                          </a:solidFill>
                        </a:rPr>
                        <a:t>200</a:t>
                      </a:r>
                    </a:p>
                  </a:txBody>
                  <a:tcPr anchor="ctr"/>
                </a:tc>
                <a:tc>
                  <a:txBody>
                    <a:bodyPr/>
                    <a:lstStyle/>
                    <a:p>
                      <a:pPr algn="ctr"/>
                      <a:endParaRPr lang="en-US" sz="2200" dirty="0">
                        <a:solidFill>
                          <a:srgbClr val="001871"/>
                        </a:solidFill>
                      </a:endParaRPr>
                    </a:p>
                  </a:txBody>
                  <a:tcPr anchor="ctr"/>
                </a:tc>
                <a:tc>
                  <a:txBody>
                    <a:bodyPr/>
                    <a:lstStyle/>
                    <a:p>
                      <a:pPr algn="ctr"/>
                      <a:endParaRPr lang="en-US" sz="2200" dirty="0">
                        <a:solidFill>
                          <a:srgbClr val="001871"/>
                        </a:solidFill>
                      </a:endParaRPr>
                    </a:p>
                  </a:txBody>
                  <a:tcPr anchor="ctr"/>
                </a:tc>
                <a:tc>
                  <a:txBody>
                    <a:bodyPr/>
                    <a:lstStyle/>
                    <a:p>
                      <a:pPr algn="ctr"/>
                      <a:r>
                        <a:rPr lang="en-US" sz="2200" dirty="0">
                          <a:solidFill>
                            <a:srgbClr val="001871"/>
                          </a:solidFill>
                        </a:rPr>
                        <a:t>200</a:t>
                      </a:r>
                    </a:p>
                  </a:txBody>
                  <a:tcPr anchor="ctr"/>
                </a:tc>
                <a:extLst>
                  <a:ext uri="{0D108BD9-81ED-4DB2-BD59-A6C34878D82A}">
                    <a16:rowId xmlns:a16="http://schemas.microsoft.com/office/drawing/2014/main" val="2483650409"/>
                  </a:ext>
                </a:extLst>
              </a:tr>
            </a:tbl>
          </a:graphicData>
        </a:graphic>
      </p:graphicFrame>
    </p:spTree>
    <p:extLst>
      <p:ext uri="{BB962C8B-B14F-4D97-AF65-F5344CB8AC3E}">
        <p14:creationId xmlns:p14="http://schemas.microsoft.com/office/powerpoint/2010/main" val="27163724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70F2-FC53-49BA-B0FE-6AF51C20AEC4}"/>
              </a:ext>
            </a:extLst>
          </p:cNvPr>
          <p:cNvSpPr>
            <a:spLocks noGrp="1"/>
          </p:cNvSpPr>
          <p:nvPr>
            <p:ph type="ctrTitle"/>
          </p:nvPr>
        </p:nvSpPr>
        <p:spPr/>
        <p:txBody>
          <a:bodyPr>
            <a:normAutofit/>
          </a:bodyPr>
          <a:lstStyle/>
          <a:p>
            <a:r>
              <a:rPr lang="en-US" sz="3400" dirty="0">
                <a:latin typeface="Times New Roman"/>
                <a:cs typeface="Times New Roman"/>
              </a:rPr>
              <a:t>NAEP 2024 In Private Schools </a:t>
            </a:r>
          </a:p>
        </p:txBody>
      </p:sp>
      <p:sp>
        <p:nvSpPr>
          <p:cNvPr id="4" name="Text Placeholder 3">
            <a:extLst>
              <a:ext uri="{FF2B5EF4-FFF2-40B4-BE49-F238E27FC236}">
                <a16:creationId xmlns:a16="http://schemas.microsoft.com/office/drawing/2014/main" id="{59460E95-598F-43E0-A0EE-42C3F42EF486}"/>
              </a:ext>
            </a:extLst>
          </p:cNvPr>
          <p:cNvSpPr>
            <a:spLocks noGrp="1"/>
          </p:cNvSpPr>
          <p:nvPr>
            <p:ph type="body" sz="quarter" idx="14"/>
          </p:nvPr>
        </p:nvSpPr>
        <p:spPr>
          <a:xfrm>
            <a:off x="570780" y="1324204"/>
            <a:ext cx="11049000" cy="4514735"/>
          </a:xfrm>
        </p:spPr>
        <p:txBody>
          <a:bodyPr vert="horz" lIns="91440" tIns="45720" rIns="91440" bIns="45720" rtlCol="0" anchor="t">
            <a:noAutofit/>
          </a:bodyPr>
          <a:lstStyle/>
          <a:p>
            <a:r>
              <a:rPr lang="en-US" dirty="0"/>
              <a:t>In 2024, NAEP will be utilizing technology to administer the assessment online, to monitor the assessment progress remotely in real-time and allow for greater quality control. </a:t>
            </a:r>
          </a:p>
          <a:p>
            <a:endParaRPr lang="en-US" dirty="0"/>
          </a:p>
          <a:p>
            <a:pPr lvl="1">
              <a:buFont typeface="Times New Roman" panose="02020603050405020304" pitchFamily="18" charset="0"/>
              <a:buChar char="−"/>
            </a:pPr>
            <a:r>
              <a:rPr lang="en-US" sz="2200" b="1" dirty="0">
                <a:solidFill>
                  <a:srgbClr val="576F7F"/>
                </a:solidFill>
              </a:rPr>
              <a:t>School Wi-Fi Mode</a:t>
            </a:r>
          </a:p>
          <a:p>
            <a:pPr marL="1561871" lvl="2" indent="-342900">
              <a:buFont typeface="Wingdings" panose="05000000000000000000" pitchFamily="2" charset="2"/>
              <a:buChar char="§"/>
            </a:pPr>
            <a:r>
              <a:rPr lang="en-US" sz="2000" dirty="0">
                <a:solidFill>
                  <a:srgbClr val="576F7F"/>
                </a:solidFill>
              </a:rPr>
              <a:t>Private schools will be asked if it is feasible to connect NAEP-provided devices to the school-provided internet. If yes, NAEP representatives will work with the school to obtain the information needed to connect the NAEP-provided devices.</a:t>
            </a:r>
          </a:p>
          <a:p>
            <a:pPr marL="1561871" lvl="2" indent="-342900">
              <a:buFont typeface="Wingdings" panose="05000000000000000000" pitchFamily="2" charset="2"/>
              <a:buChar char="§"/>
            </a:pPr>
            <a:r>
              <a:rPr lang="en-US" sz="2000" dirty="0">
                <a:solidFill>
                  <a:srgbClr val="576F7F"/>
                </a:solidFill>
              </a:rPr>
              <a:t>It is </a:t>
            </a:r>
            <a:r>
              <a:rPr lang="en-US" sz="2000" b="1" dirty="0">
                <a:solidFill>
                  <a:srgbClr val="576F7F"/>
                </a:solidFill>
              </a:rPr>
              <a:t>entirely optional </a:t>
            </a:r>
            <a:r>
              <a:rPr lang="en-US" sz="2000" dirty="0">
                <a:solidFill>
                  <a:srgbClr val="576F7F"/>
                </a:solidFill>
              </a:rPr>
              <a:t>for private schools to allow NAEP to use the school’s internet.</a:t>
            </a:r>
          </a:p>
          <a:p>
            <a:pPr marL="1561871" lvl="2" indent="-342900">
              <a:buFont typeface="Wingdings" panose="05000000000000000000" pitchFamily="2" charset="2"/>
              <a:buChar char="§"/>
            </a:pPr>
            <a:endParaRPr lang="en-US" dirty="0">
              <a:solidFill>
                <a:srgbClr val="576F7F"/>
              </a:solidFill>
            </a:endParaRPr>
          </a:p>
          <a:p>
            <a:pPr lvl="1">
              <a:buFont typeface="Times New Roman" panose="02020603050405020304" pitchFamily="18" charset="0"/>
              <a:buChar char="−"/>
            </a:pPr>
            <a:r>
              <a:rPr lang="en-US" sz="2200" b="1" dirty="0">
                <a:solidFill>
                  <a:srgbClr val="576F7F"/>
                </a:solidFill>
              </a:rPr>
              <a:t>NAEP Private Network Mode</a:t>
            </a:r>
          </a:p>
          <a:p>
            <a:pPr marL="1561871" lvl="2" indent="-342900">
              <a:buFont typeface="Wingdings" panose="05000000000000000000" pitchFamily="2" charset="2"/>
              <a:buChar char="§"/>
            </a:pPr>
            <a:r>
              <a:rPr lang="en-US" sz="2000" dirty="0">
                <a:solidFill>
                  <a:srgbClr val="576F7F"/>
                </a:solidFill>
              </a:rPr>
              <a:t>If it is not feasible to use the school’s internet, NAEP will continue to administer assessments using NAEP-provided equipment.</a:t>
            </a:r>
          </a:p>
          <a:p>
            <a:pPr marL="342265" indent="-342265">
              <a:lnSpc>
                <a:spcPct val="100000"/>
              </a:lnSpc>
              <a:spcBef>
                <a:spcPts val="0"/>
              </a:spcBef>
              <a:buClr>
                <a:schemeClr val="tx2"/>
              </a:buClr>
            </a:pPr>
            <a:endParaRPr lang="en-US" sz="2600" dirty="0">
              <a:solidFill>
                <a:srgbClr val="08519C"/>
              </a:solidFill>
            </a:endParaRPr>
          </a:p>
        </p:txBody>
      </p:sp>
      <p:sp>
        <p:nvSpPr>
          <p:cNvPr id="3" name="Slide Number Placeholder 2">
            <a:extLst>
              <a:ext uri="{FF2B5EF4-FFF2-40B4-BE49-F238E27FC236}">
                <a16:creationId xmlns:a16="http://schemas.microsoft.com/office/drawing/2014/main" id="{7FDCC129-31CA-4A0B-8AE5-B1E840AB59EF}"/>
              </a:ext>
            </a:extLst>
          </p:cNvPr>
          <p:cNvSpPr>
            <a:spLocks noGrp="1"/>
          </p:cNvSpPr>
          <p:nvPr>
            <p:ph type="sldNum" sz="quarter" idx="15"/>
          </p:nvPr>
        </p:nvSpPr>
        <p:spPr/>
        <p:txBody>
          <a:bodyPr/>
          <a:lstStyle/>
          <a:p>
            <a:fld id="{BA8CF1B3-96A0-D24B-B5C9-B5B93FF4523E}" type="slidenum">
              <a:rPr lang="uk-UA" smtClean="0"/>
              <a:pPr/>
              <a:t>53</a:t>
            </a:fld>
            <a:endParaRPr lang="uk-UA"/>
          </a:p>
        </p:txBody>
      </p:sp>
      <p:sp>
        <p:nvSpPr>
          <p:cNvPr id="5" name="Rectangle 4">
            <a:extLst>
              <a:ext uri="{FF2B5EF4-FFF2-40B4-BE49-F238E27FC236}">
                <a16:creationId xmlns:a16="http://schemas.microsoft.com/office/drawing/2014/main" id="{806F114C-4330-4BDA-894F-0A0BF1E68605}"/>
              </a:ext>
            </a:extLst>
          </p:cNvPr>
          <p:cNvSpPr/>
          <p:nvPr/>
        </p:nvSpPr>
        <p:spPr>
          <a:xfrm>
            <a:off x="105103" y="6138041"/>
            <a:ext cx="4455322"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ADF0864E-2E09-9AD1-740C-7257D2C24685}"/>
              </a:ext>
            </a:extLst>
          </p:cNvPr>
          <p:cNvSpPr txBox="1">
            <a:spLocks/>
          </p:cNvSpPr>
          <p:nvPr/>
        </p:nvSpPr>
        <p:spPr>
          <a:xfrm>
            <a:off x="7243113" y="6286500"/>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endParaRPr lang="en-US" sz="1600" dirty="0"/>
          </a:p>
        </p:txBody>
      </p:sp>
      <p:sp>
        <p:nvSpPr>
          <p:cNvPr id="6" name="TextBox 5">
            <a:extLst>
              <a:ext uri="{FF2B5EF4-FFF2-40B4-BE49-F238E27FC236}">
                <a16:creationId xmlns:a16="http://schemas.microsoft.com/office/drawing/2014/main" id="{C47FCAF4-74C8-9A0A-9210-66DBDE842B94}"/>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6978187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70F2-FC53-49BA-B0FE-6AF51C20AEC4}"/>
              </a:ext>
            </a:extLst>
          </p:cNvPr>
          <p:cNvSpPr>
            <a:spLocks noGrp="1"/>
          </p:cNvSpPr>
          <p:nvPr>
            <p:ph type="ctrTitle"/>
          </p:nvPr>
        </p:nvSpPr>
        <p:spPr/>
        <p:txBody>
          <a:bodyPr>
            <a:normAutofit/>
          </a:bodyPr>
          <a:lstStyle/>
          <a:p>
            <a:r>
              <a:rPr lang="en-US" sz="3400" dirty="0">
                <a:latin typeface="Times New Roman"/>
                <a:cs typeface="Times New Roman"/>
              </a:rPr>
              <a:t>NAEP Goals for Future Assessments</a:t>
            </a:r>
          </a:p>
        </p:txBody>
      </p:sp>
      <p:sp>
        <p:nvSpPr>
          <p:cNvPr id="4" name="Text Placeholder 3">
            <a:extLst>
              <a:ext uri="{FF2B5EF4-FFF2-40B4-BE49-F238E27FC236}">
                <a16:creationId xmlns:a16="http://schemas.microsoft.com/office/drawing/2014/main" id="{59460E95-598F-43E0-A0EE-42C3F42EF486}"/>
              </a:ext>
            </a:extLst>
          </p:cNvPr>
          <p:cNvSpPr>
            <a:spLocks noGrp="1"/>
          </p:cNvSpPr>
          <p:nvPr>
            <p:ph type="body" sz="quarter" idx="14"/>
          </p:nvPr>
        </p:nvSpPr>
        <p:spPr>
          <a:xfrm>
            <a:off x="570780" y="1324205"/>
            <a:ext cx="11049000" cy="3803650"/>
          </a:xfrm>
        </p:spPr>
        <p:txBody>
          <a:bodyPr vert="horz" lIns="91440" tIns="45720" rIns="91440" bIns="45720" rtlCol="0" anchor="t">
            <a:noAutofit/>
          </a:bodyPr>
          <a:lstStyle/>
          <a:p>
            <a:pPr marL="342265" indent="-342265">
              <a:lnSpc>
                <a:spcPct val="100000"/>
              </a:lnSpc>
              <a:spcBef>
                <a:spcPts val="0"/>
              </a:spcBef>
              <a:buClr>
                <a:schemeClr val="tx2"/>
              </a:buClr>
            </a:pPr>
            <a:r>
              <a:rPr lang="en-US" dirty="0">
                <a:latin typeface="Times New Roman"/>
                <a:cs typeface="Times New Roman"/>
              </a:rPr>
              <a:t>With the introduction of Chromebooks in 2023, NAEP is moving towards being device agnostic, ultimately with the goal of assessing students on school-based equipment.</a:t>
            </a:r>
          </a:p>
          <a:p>
            <a:pPr marL="342265" indent="-342265">
              <a:lnSpc>
                <a:spcPct val="100000"/>
              </a:lnSpc>
              <a:spcBef>
                <a:spcPts val="0"/>
              </a:spcBef>
              <a:buClr>
                <a:schemeClr val="tx2"/>
              </a:buClr>
            </a:pPr>
            <a:endParaRPr lang="en-US" dirty="0">
              <a:latin typeface="Times New Roman"/>
              <a:cs typeface="Times New Roman"/>
            </a:endParaRPr>
          </a:p>
          <a:p>
            <a:pPr marL="342265" indent="-342265">
              <a:lnSpc>
                <a:spcPct val="100000"/>
              </a:lnSpc>
              <a:spcBef>
                <a:spcPts val="0"/>
              </a:spcBef>
              <a:buClr>
                <a:schemeClr val="tx2"/>
              </a:buClr>
            </a:pPr>
            <a:r>
              <a:rPr lang="en-US" dirty="0">
                <a:latin typeface="Times New Roman"/>
                <a:cs typeface="Times New Roman"/>
              </a:rPr>
              <a:t>However, every school in the NAEP sample is important and representative of other schools of similar characteristics, and as such, needs to participate. Therefore, NAEP will provide necessary resources to ensure participation for all private schools.</a:t>
            </a:r>
          </a:p>
          <a:p>
            <a:pPr marL="342265" indent="-342265">
              <a:lnSpc>
                <a:spcPct val="100000"/>
              </a:lnSpc>
              <a:spcBef>
                <a:spcPts val="0"/>
              </a:spcBef>
              <a:buClr>
                <a:schemeClr val="tx2"/>
              </a:buClr>
            </a:pPr>
            <a:endParaRPr lang="en-US" b="1" dirty="0">
              <a:latin typeface="Times New Roman"/>
              <a:cs typeface="Times New Roman"/>
            </a:endParaRPr>
          </a:p>
          <a:p>
            <a:pPr marL="342265" indent="-342265">
              <a:lnSpc>
                <a:spcPct val="100000"/>
              </a:lnSpc>
              <a:spcBef>
                <a:spcPts val="0"/>
              </a:spcBef>
              <a:buClr>
                <a:schemeClr val="tx2"/>
              </a:buClr>
            </a:pPr>
            <a:endParaRPr lang="en-US" sz="2600" dirty="0">
              <a:solidFill>
                <a:srgbClr val="08519C"/>
              </a:solidFill>
            </a:endParaRPr>
          </a:p>
        </p:txBody>
      </p:sp>
      <p:sp>
        <p:nvSpPr>
          <p:cNvPr id="3" name="Slide Number Placeholder 2">
            <a:extLst>
              <a:ext uri="{FF2B5EF4-FFF2-40B4-BE49-F238E27FC236}">
                <a16:creationId xmlns:a16="http://schemas.microsoft.com/office/drawing/2014/main" id="{7FDCC129-31CA-4A0B-8AE5-B1E840AB59EF}"/>
              </a:ext>
            </a:extLst>
          </p:cNvPr>
          <p:cNvSpPr>
            <a:spLocks noGrp="1"/>
          </p:cNvSpPr>
          <p:nvPr>
            <p:ph type="sldNum" sz="quarter" idx="15"/>
          </p:nvPr>
        </p:nvSpPr>
        <p:spPr/>
        <p:txBody>
          <a:bodyPr/>
          <a:lstStyle/>
          <a:p>
            <a:fld id="{BA8CF1B3-96A0-D24B-B5C9-B5B93FF4523E}" type="slidenum">
              <a:rPr lang="uk-UA" smtClean="0"/>
              <a:pPr/>
              <a:t>54</a:t>
            </a:fld>
            <a:endParaRPr lang="uk-UA"/>
          </a:p>
        </p:txBody>
      </p:sp>
      <p:sp>
        <p:nvSpPr>
          <p:cNvPr id="5" name="Rectangle 4">
            <a:extLst>
              <a:ext uri="{FF2B5EF4-FFF2-40B4-BE49-F238E27FC236}">
                <a16:creationId xmlns:a16="http://schemas.microsoft.com/office/drawing/2014/main" id="{806F114C-4330-4BDA-894F-0A0BF1E68605}"/>
              </a:ext>
            </a:extLst>
          </p:cNvPr>
          <p:cNvSpPr/>
          <p:nvPr/>
        </p:nvSpPr>
        <p:spPr>
          <a:xfrm>
            <a:off x="379984" y="6164796"/>
            <a:ext cx="5025393"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ADF0864E-2E09-9AD1-740C-7257D2C24685}"/>
              </a:ext>
            </a:extLst>
          </p:cNvPr>
          <p:cNvSpPr txBox="1">
            <a:spLocks/>
          </p:cNvSpPr>
          <p:nvPr/>
        </p:nvSpPr>
        <p:spPr>
          <a:xfrm>
            <a:off x="7243113" y="6286500"/>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endParaRPr lang="en-US" sz="1600" dirty="0"/>
          </a:p>
        </p:txBody>
      </p:sp>
      <p:sp>
        <p:nvSpPr>
          <p:cNvPr id="6" name="TextBox 5">
            <a:extLst>
              <a:ext uri="{FF2B5EF4-FFF2-40B4-BE49-F238E27FC236}">
                <a16:creationId xmlns:a16="http://schemas.microsoft.com/office/drawing/2014/main" id="{C47FCAF4-74C8-9A0A-9210-66DBDE842B94}"/>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pic>
        <p:nvPicPr>
          <p:cNvPr id="9" name="Graphic 8" descr="Schoolhouse with solid fill">
            <a:extLst>
              <a:ext uri="{FF2B5EF4-FFF2-40B4-BE49-F238E27FC236}">
                <a16:creationId xmlns:a16="http://schemas.microsoft.com/office/drawing/2014/main" id="{33CEC5CD-A7F9-6A81-C88B-2EE0AF7B4A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517018" y="4329528"/>
            <a:ext cx="1275522" cy="1275522"/>
          </a:xfrm>
          <a:prstGeom prst="rect">
            <a:avLst/>
          </a:prstGeom>
        </p:spPr>
      </p:pic>
      <p:pic>
        <p:nvPicPr>
          <p:cNvPr id="11" name="Graphic 10" descr="Cloud Computing with solid fill">
            <a:extLst>
              <a:ext uri="{FF2B5EF4-FFF2-40B4-BE49-F238E27FC236}">
                <a16:creationId xmlns:a16="http://schemas.microsoft.com/office/drawing/2014/main" id="{CE804A1E-B079-BED5-1442-5A59F9455E5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48371" y="4404072"/>
            <a:ext cx="1126434" cy="1126434"/>
          </a:xfrm>
          <a:prstGeom prst="rect">
            <a:avLst/>
          </a:prstGeom>
        </p:spPr>
      </p:pic>
      <p:pic>
        <p:nvPicPr>
          <p:cNvPr id="13" name="Graphic 12" descr="Computer with solid fill">
            <a:extLst>
              <a:ext uri="{FF2B5EF4-FFF2-40B4-BE49-F238E27FC236}">
                <a16:creationId xmlns:a16="http://schemas.microsoft.com/office/drawing/2014/main" id="{BACFC147-B856-196F-8520-AA80F872157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476962" y="4454743"/>
            <a:ext cx="1126435" cy="1126435"/>
          </a:xfrm>
          <a:prstGeom prst="rect">
            <a:avLst/>
          </a:prstGeom>
        </p:spPr>
      </p:pic>
      <p:pic>
        <p:nvPicPr>
          <p:cNvPr id="15" name="Graphic 14" descr="Laptop with solid fill">
            <a:extLst>
              <a:ext uri="{FF2B5EF4-FFF2-40B4-BE49-F238E27FC236}">
                <a16:creationId xmlns:a16="http://schemas.microsoft.com/office/drawing/2014/main" id="{E75B1B53-D1A2-12B3-B20B-CDB3AA87D92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339617" y="4465155"/>
            <a:ext cx="1126435" cy="1126435"/>
          </a:xfrm>
          <a:prstGeom prst="rect">
            <a:avLst/>
          </a:prstGeom>
        </p:spPr>
      </p:pic>
    </p:spTree>
    <p:extLst>
      <p:ext uri="{BB962C8B-B14F-4D97-AF65-F5344CB8AC3E}">
        <p14:creationId xmlns:p14="http://schemas.microsoft.com/office/powerpoint/2010/main" val="24435479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3D065-53E6-8653-AE21-F73EB1146C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85C67B-E934-E9BF-48AD-6DF6F7F0BCE7}"/>
              </a:ext>
            </a:extLst>
          </p:cNvPr>
          <p:cNvSpPr>
            <a:spLocks noGrp="1"/>
          </p:cNvSpPr>
          <p:nvPr>
            <p:ph type="ctrTitle"/>
          </p:nvPr>
        </p:nvSpPr>
        <p:spPr/>
        <p:txBody>
          <a:bodyPr>
            <a:normAutofit/>
          </a:bodyPr>
          <a:lstStyle/>
          <a:p>
            <a:r>
              <a:rPr lang="en-US" sz="3400" dirty="0"/>
              <a:t>Where in the World is this School???</a:t>
            </a:r>
            <a:endParaRPr lang="en-US" sz="3400" dirty="0">
              <a:latin typeface="Times New Roman"/>
              <a:cs typeface="Times New Roman"/>
            </a:endParaRPr>
          </a:p>
        </p:txBody>
      </p:sp>
      <p:sp>
        <p:nvSpPr>
          <p:cNvPr id="4" name="Text Placeholder 3">
            <a:extLst>
              <a:ext uri="{FF2B5EF4-FFF2-40B4-BE49-F238E27FC236}">
                <a16:creationId xmlns:a16="http://schemas.microsoft.com/office/drawing/2014/main" id="{53991CEE-1FCA-E5E9-3D82-FD4F0C3B66FE}"/>
              </a:ext>
            </a:extLst>
          </p:cNvPr>
          <p:cNvSpPr>
            <a:spLocks noGrp="1"/>
          </p:cNvSpPr>
          <p:nvPr>
            <p:ph type="body" sz="quarter" idx="14"/>
          </p:nvPr>
        </p:nvSpPr>
        <p:spPr>
          <a:xfrm>
            <a:off x="570780" y="1324205"/>
            <a:ext cx="11049000" cy="3803650"/>
          </a:xfrm>
        </p:spPr>
        <p:txBody>
          <a:bodyPr vert="horz" lIns="91440" tIns="45720" rIns="91440" bIns="45720" rtlCol="0" anchor="t">
            <a:noAutofit/>
          </a:bodyPr>
          <a:lstStyle/>
          <a:p>
            <a:pPr marL="342265" indent="-342265">
              <a:lnSpc>
                <a:spcPct val="100000"/>
              </a:lnSpc>
              <a:spcBef>
                <a:spcPts val="0"/>
              </a:spcBef>
              <a:buClr>
                <a:schemeClr val="tx2"/>
              </a:buClr>
            </a:pPr>
            <a:endParaRPr lang="en-US" sz="2000" b="1" dirty="0">
              <a:latin typeface="Times New Roman"/>
              <a:cs typeface="Times New Roman"/>
            </a:endParaRPr>
          </a:p>
          <a:p>
            <a:pPr marL="342265" indent="-342265">
              <a:lnSpc>
                <a:spcPct val="100000"/>
              </a:lnSpc>
              <a:spcBef>
                <a:spcPts val="0"/>
              </a:spcBef>
              <a:buClr>
                <a:schemeClr val="tx2"/>
              </a:buClr>
            </a:pPr>
            <a:endParaRPr lang="en-US" sz="2600" dirty="0">
              <a:solidFill>
                <a:srgbClr val="08519C"/>
              </a:solidFill>
            </a:endParaRPr>
          </a:p>
        </p:txBody>
      </p:sp>
      <p:sp>
        <p:nvSpPr>
          <p:cNvPr id="3" name="Slide Number Placeholder 2">
            <a:extLst>
              <a:ext uri="{FF2B5EF4-FFF2-40B4-BE49-F238E27FC236}">
                <a16:creationId xmlns:a16="http://schemas.microsoft.com/office/drawing/2014/main" id="{DEAFFE38-FD43-237B-EEB0-1DFD29F0E935}"/>
              </a:ext>
            </a:extLst>
          </p:cNvPr>
          <p:cNvSpPr>
            <a:spLocks noGrp="1"/>
          </p:cNvSpPr>
          <p:nvPr>
            <p:ph type="sldNum" sz="quarter" idx="15"/>
          </p:nvPr>
        </p:nvSpPr>
        <p:spPr/>
        <p:txBody>
          <a:bodyPr/>
          <a:lstStyle/>
          <a:p>
            <a:fld id="{BA8CF1B3-96A0-D24B-B5C9-B5B93FF4523E}" type="slidenum">
              <a:rPr lang="uk-UA" smtClean="0"/>
              <a:pPr/>
              <a:t>55</a:t>
            </a:fld>
            <a:endParaRPr lang="uk-UA"/>
          </a:p>
        </p:txBody>
      </p:sp>
      <p:sp>
        <p:nvSpPr>
          <p:cNvPr id="5" name="Rectangle 4">
            <a:extLst>
              <a:ext uri="{FF2B5EF4-FFF2-40B4-BE49-F238E27FC236}">
                <a16:creationId xmlns:a16="http://schemas.microsoft.com/office/drawing/2014/main" id="{3044A8BB-9453-1C79-37CB-5FE6C2FDF735}"/>
              </a:ext>
            </a:extLst>
          </p:cNvPr>
          <p:cNvSpPr/>
          <p:nvPr/>
        </p:nvSpPr>
        <p:spPr>
          <a:xfrm>
            <a:off x="105103" y="6138041"/>
            <a:ext cx="4692952"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7118BE04-083E-3998-870B-AD901038412C}"/>
              </a:ext>
            </a:extLst>
          </p:cNvPr>
          <p:cNvSpPr txBox="1">
            <a:spLocks/>
          </p:cNvSpPr>
          <p:nvPr/>
        </p:nvSpPr>
        <p:spPr>
          <a:xfrm>
            <a:off x="7243113" y="6286500"/>
            <a:ext cx="3942856" cy="366183"/>
          </a:xfrm>
          <a:prstGeom prst="roundRect">
            <a:avLst/>
          </a:prstGeom>
          <a:noFill/>
          <a:ln>
            <a:noFill/>
          </a:ln>
        </p:spPr>
        <p:style>
          <a:lnRef idx="0">
            <a:scrgbClr r="0" g="0" b="0"/>
          </a:lnRef>
          <a:fillRef idx="0">
            <a:scrgbClr r="0" g="0" b="0"/>
          </a:fillRef>
          <a:effectRef idx="0">
            <a:scrgbClr r="0" g="0" b="0"/>
          </a:effectRef>
          <a:fontRef idx="minor">
            <a:schemeClr val="accent4"/>
          </a:fontRef>
        </p:style>
        <p:txBody>
          <a:bodyPr/>
          <a:lstStyle>
            <a:lvl1pPr marL="0" indent="0" algn="l" defTabSz="1219215" rtl="0" eaLnBrk="1" latinLnBrk="0" hangingPunct="1">
              <a:lnSpc>
                <a:spcPct val="100000"/>
              </a:lnSpc>
              <a:spcBef>
                <a:spcPts val="0"/>
              </a:spcBef>
              <a:buFontTx/>
              <a:buNone/>
              <a:tabLst/>
              <a:defRPr lang="tr-TR" sz="4800" b="0" i="0" kern="1200" dirty="0" smtClean="0">
                <a:solidFill>
                  <a:srgbClr val="576F7F"/>
                </a:solidFill>
                <a:latin typeface="Times New Roman" panose="02020603050405020304" pitchFamily="18" charset="0"/>
                <a:ea typeface="+mn-ea"/>
                <a:cs typeface="Times New Roman" panose="02020603050405020304" pitchFamily="18" charset="0"/>
              </a:defRPr>
            </a:lvl1pPr>
            <a:lvl2pPr marL="1981225" indent="-910179" algn="l" defTabSz="1219215" rtl="0" eaLnBrk="1" latinLnBrk="0" hangingPunct="1">
              <a:lnSpc>
                <a:spcPct val="100000"/>
              </a:lnSpc>
              <a:spcBef>
                <a:spcPts val="0"/>
              </a:spcBef>
              <a:buFont typeface="Arial"/>
              <a:buChar char="–"/>
              <a:tabLst/>
              <a:defRPr lang="tr-TR" sz="2667" b="0" i="0" kern="1200" dirty="0" smtClean="0">
                <a:solidFill>
                  <a:srgbClr val="576F7F"/>
                </a:solidFill>
                <a:latin typeface="Arial"/>
                <a:ea typeface="+mn-ea"/>
                <a:cs typeface="Arial"/>
              </a:defRPr>
            </a:lvl2pPr>
            <a:lvl3pPr marL="3048038" indent="-609608" algn="l" defTabSz="1219215" rtl="0" eaLnBrk="1" latinLnBrk="0" hangingPunct="1">
              <a:lnSpc>
                <a:spcPct val="100000"/>
              </a:lnSpc>
              <a:spcBef>
                <a:spcPts val="0"/>
              </a:spcBef>
              <a:buFont typeface="Arial"/>
              <a:buChar char="•"/>
              <a:tabLst/>
              <a:defRPr lang="tr-TR" sz="2800" b="0" i="0" kern="1200" dirty="0" smtClean="0">
                <a:solidFill>
                  <a:srgbClr val="000000"/>
                </a:solidFill>
                <a:latin typeface="Arial"/>
                <a:ea typeface="+mn-ea"/>
                <a:cs typeface="Arial"/>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a:lstStyle>
          <a:p>
            <a:endParaRPr lang="en-US" sz="1600" dirty="0"/>
          </a:p>
        </p:txBody>
      </p:sp>
      <p:sp>
        <p:nvSpPr>
          <p:cNvPr id="6" name="TextBox 5">
            <a:extLst>
              <a:ext uri="{FF2B5EF4-FFF2-40B4-BE49-F238E27FC236}">
                <a16:creationId xmlns:a16="http://schemas.microsoft.com/office/drawing/2014/main" id="{BDDDB17F-8FC1-5930-1DFC-B5B54EE2F3EC}"/>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
        <p:nvSpPr>
          <p:cNvPr id="7" name="Slide Number Placeholder 4">
            <a:extLst>
              <a:ext uri="{FF2B5EF4-FFF2-40B4-BE49-F238E27FC236}">
                <a16:creationId xmlns:a16="http://schemas.microsoft.com/office/drawing/2014/main" id="{951D64BC-5ABE-7E99-6BCD-DC966029B2A8}"/>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rgbClr val="576F7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9" name="Picture 4" descr="Cars on a road with snow on the side&#10;&#10;Description automatically generated">
            <a:extLst>
              <a:ext uri="{FF2B5EF4-FFF2-40B4-BE49-F238E27FC236}">
                <a16:creationId xmlns:a16="http://schemas.microsoft.com/office/drawing/2014/main" id="{AF64FE19-6462-9EE9-EBEE-6F66D7118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497" y="2325613"/>
            <a:ext cx="4215793"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A laptops on a table&#10;&#10;Description automatically generated">
            <a:extLst>
              <a:ext uri="{FF2B5EF4-FFF2-40B4-BE49-F238E27FC236}">
                <a16:creationId xmlns:a16="http://schemas.microsoft.com/office/drawing/2014/main" id="{D3199174-D348-7316-C553-0A154EF0B3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079" y="1983253"/>
            <a:ext cx="4620643" cy="353441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house with a metal roof&#10;&#10;Description automatically generated">
            <a:extLst>
              <a:ext uri="{FF2B5EF4-FFF2-40B4-BE49-F238E27FC236}">
                <a16:creationId xmlns:a16="http://schemas.microsoft.com/office/drawing/2014/main" id="{17C3DABA-ED91-0C70-A7A7-F8290F9A48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6088" y="4618869"/>
            <a:ext cx="4692952" cy="1673981"/>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7">
            <a:extLst>
              <a:ext uri="{FF2B5EF4-FFF2-40B4-BE49-F238E27FC236}">
                <a16:creationId xmlns:a16="http://schemas.microsoft.com/office/drawing/2014/main" id="{C76CEA3B-7D64-7FA5-3695-C234CE67B6BE}"/>
              </a:ext>
            </a:extLst>
          </p:cNvPr>
          <p:cNvSpPr txBox="1"/>
          <p:nvPr/>
        </p:nvSpPr>
        <p:spPr>
          <a:xfrm>
            <a:off x="380950" y="1181089"/>
            <a:ext cx="11430050" cy="738664"/>
          </a:xfrm>
          <a:prstGeom prst="rect">
            <a:avLst/>
          </a:prstGeom>
          <a:noFill/>
        </p:spPr>
        <p:txBody>
          <a:bodyPr rot="0" spcFirstLastPara="0" vert="horz" wrap="square" lIns="121920" tIns="60960" rIns="121920" bIns="6096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chemeClr val="tx2"/>
                </a:solidFill>
                <a:latin typeface="Times New Roman" panose="02020603050405020304" pitchFamily="18" charset="0"/>
                <a:ea typeface="Calibri"/>
                <a:cs typeface="Times New Roman" panose="02020603050405020304" pitchFamily="18" charset="0"/>
              </a:rPr>
              <a:t>Hutterite colony school in Montana. The school cannot be located via GPS, so the SC met the team and they followed her for miles to the school. The school has 14 students, 3 of which were tested for NAEP at grade 8. </a:t>
            </a:r>
            <a:endParaRPr lang="en-US" sz="20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88246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7BE93-20A2-75A1-0BCB-3EC3A0507495}"/>
            </a:ext>
          </a:extLst>
        </p:cNvPr>
        <p:cNvGrpSpPr/>
        <p:nvPr/>
      </p:nvGrpSpPr>
      <p:grpSpPr>
        <a:xfrm>
          <a:off x="0" y="0"/>
          <a:ext cx="0" cy="0"/>
          <a:chOff x="0" y="0"/>
          <a:chExt cx="0" cy="0"/>
        </a:xfrm>
      </p:grpSpPr>
      <p:sp>
        <p:nvSpPr>
          <p:cNvPr id="11" name="Title 2">
            <a:extLst>
              <a:ext uri="{FF2B5EF4-FFF2-40B4-BE49-F238E27FC236}">
                <a16:creationId xmlns:a16="http://schemas.microsoft.com/office/drawing/2014/main" id="{8DB6594B-E923-1E1C-B27C-AE536CC9E0B7}"/>
              </a:ext>
            </a:extLst>
          </p:cNvPr>
          <p:cNvSpPr>
            <a:spLocks noGrp="1"/>
          </p:cNvSpPr>
          <p:nvPr>
            <p:ph type="ctrTitle"/>
          </p:nvPr>
        </p:nvSpPr>
        <p:spPr>
          <a:xfrm>
            <a:off x="973276" y="1943294"/>
            <a:ext cx="10245449" cy="2224884"/>
          </a:xfrm>
        </p:spPr>
        <p:txBody>
          <a:bodyPr anchor="ctr">
            <a:normAutofit/>
          </a:bodyPr>
          <a:lstStyle/>
          <a:p>
            <a:pPr>
              <a:spcBef>
                <a:spcPts val="0"/>
              </a:spcBef>
              <a:buSzPts val="1000"/>
              <a:tabLst>
                <a:tab pos="228554" algn="l"/>
              </a:tabLst>
            </a:pPr>
            <a:r>
              <a:rPr lang="en-US" sz="3400" b="1" dirty="0">
                <a:solidFill>
                  <a:schemeClr val="bg1"/>
                </a:solidFill>
                <a:latin typeface="Times New Roman"/>
                <a:cs typeface="Times New Roman"/>
              </a:rPr>
              <a:t>NCES Participation in International Assessments</a:t>
            </a:r>
            <a:endParaRPr lang="en-US" sz="3400" b="1" dirty="0">
              <a:solidFill>
                <a:schemeClr val="bg1"/>
              </a:solidFill>
            </a:endParaRPr>
          </a:p>
        </p:txBody>
      </p:sp>
      <p:sp>
        <p:nvSpPr>
          <p:cNvPr id="2" name="Slide Number Placeholder 1">
            <a:extLst>
              <a:ext uri="{FF2B5EF4-FFF2-40B4-BE49-F238E27FC236}">
                <a16:creationId xmlns:a16="http://schemas.microsoft.com/office/drawing/2014/main" id="{A5BD1D16-BCF5-2EAD-1433-89F2465E2D4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uk-UA" sz="1070" b="0" i="0" u="none" strike="noStrike" kern="1200" cap="none" spc="0" normalizeH="0" baseline="0" noProof="0" dirty="0">
              <a:ln>
                <a:noFill/>
              </a:ln>
              <a:solidFill>
                <a:srgbClr val="576F7F"/>
              </a:solidFill>
              <a:effectLst/>
              <a:uLnTx/>
              <a:uFillTx/>
            </a:endParaRPr>
          </a:p>
        </p:txBody>
      </p:sp>
      <p:sp>
        <p:nvSpPr>
          <p:cNvPr id="3" name="Rectangle 2">
            <a:extLst>
              <a:ext uri="{FF2B5EF4-FFF2-40B4-BE49-F238E27FC236}">
                <a16:creationId xmlns:a16="http://schemas.microsoft.com/office/drawing/2014/main" id="{AAAC1DA9-6A49-BBB7-00E0-CDDF00CD621E}"/>
              </a:ext>
            </a:extLst>
          </p:cNvPr>
          <p:cNvSpPr/>
          <p:nvPr/>
        </p:nvSpPr>
        <p:spPr>
          <a:xfrm>
            <a:off x="105103" y="6149616"/>
            <a:ext cx="5265550"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66654E1-8222-DBFD-1887-B01DC4CF3B0D}"/>
              </a:ext>
            </a:extLst>
          </p:cNvPr>
          <p:cNvSpPr txBox="1"/>
          <p:nvPr/>
        </p:nvSpPr>
        <p:spPr>
          <a:xfrm>
            <a:off x="398583" y="6309587"/>
            <a:ext cx="4304739" cy="338554"/>
          </a:xfrm>
          <a:prstGeom prst="rect">
            <a:avLst/>
          </a:prstGeom>
          <a:noFill/>
        </p:spPr>
        <p:txBody>
          <a:bodyPr wrap="square" rtlCol="0">
            <a:spAutoFit/>
          </a:bodyPr>
          <a:lstStyle/>
          <a:p>
            <a:r>
              <a:rPr lang="en-US" sz="1600">
                <a:solidFill>
                  <a:srgbClr val="576F7F"/>
                </a:solidFill>
                <a:latin typeface="Times New Roman" panose="02020603050405020304" pitchFamily="18" charset="0"/>
                <a:cs typeface="Times New Roman" panose="02020603050405020304" pitchFamily="18" charset="0"/>
              </a:rPr>
              <a:t>National</a:t>
            </a:r>
            <a:r>
              <a:rPr lang="en-US" sz="1600">
                <a:solidFill>
                  <a:srgbClr val="FBB03B"/>
                </a:solidFill>
                <a:latin typeface="Times New Roman" panose="02020603050405020304" pitchFamily="18" charset="0"/>
                <a:cs typeface="Times New Roman" panose="02020603050405020304" pitchFamily="18" charset="0"/>
              </a:rPr>
              <a:t> </a:t>
            </a:r>
            <a:r>
              <a:rPr lang="en-US" sz="160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958473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2D44-F077-B450-0361-E8AFA98A4D06}"/>
              </a:ext>
            </a:extLst>
          </p:cNvPr>
          <p:cNvSpPr>
            <a:spLocks noGrp="1"/>
          </p:cNvSpPr>
          <p:nvPr>
            <p:ph type="ctrTitle"/>
          </p:nvPr>
        </p:nvSpPr>
        <p:spPr/>
        <p:txBody>
          <a:bodyPr/>
          <a:lstStyle/>
          <a:p>
            <a:pPr lvl="0" rtl="0"/>
            <a:r>
              <a:rPr lang="en-US" dirty="0">
                <a:latin typeface="Times New Roman"/>
                <a:cs typeface="Times New Roman"/>
              </a:rPr>
              <a:t>International Studies Across the Lifespan</a:t>
            </a:r>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57</a:t>
            </a:fld>
            <a:endParaRPr lang="uk-UA" dirty="0"/>
          </a:p>
        </p:txBody>
      </p:sp>
      <p:sp>
        <p:nvSpPr>
          <p:cNvPr id="5" name="Rectangle 4">
            <a:extLst>
              <a:ext uri="{FF2B5EF4-FFF2-40B4-BE49-F238E27FC236}">
                <a16:creationId xmlns:a16="http://schemas.microsoft.com/office/drawing/2014/main" id="{B558AF25-51EB-6722-33DE-945A345EFBF0}"/>
              </a:ext>
            </a:extLst>
          </p:cNvPr>
          <p:cNvSpPr/>
          <p:nvPr/>
        </p:nvSpPr>
        <p:spPr>
          <a:xfrm>
            <a:off x="153174" y="6117645"/>
            <a:ext cx="3009508"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b="1">
                <a:solidFill>
                  <a:schemeClr val="accent4">
                    <a:lumMod val="75000"/>
                  </a:schemeClr>
                </a:solidFill>
              </a:rPr>
              <a:t>National Center for Education Statistics</a:t>
            </a:r>
          </a:p>
        </p:txBody>
      </p:sp>
      <p:graphicFrame>
        <p:nvGraphicFramePr>
          <p:cNvPr id="6" name="Table 5">
            <a:extLst>
              <a:ext uri="{FF2B5EF4-FFF2-40B4-BE49-F238E27FC236}">
                <a16:creationId xmlns:a16="http://schemas.microsoft.com/office/drawing/2014/main" id="{2372292F-1EED-9F25-8D57-5CA5333E3861}"/>
              </a:ext>
            </a:extLst>
          </p:cNvPr>
          <p:cNvGraphicFramePr>
            <a:graphicFrameLocks noGrp="1"/>
          </p:cNvGraphicFramePr>
          <p:nvPr>
            <p:extLst>
              <p:ext uri="{D42A27DB-BD31-4B8C-83A1-F6EECF244321}">
                <p14:modId xmlns:p14="http://schemas.microsoft.com/office/powerpoint/2010/main" val="3039084664"/>
              </p:ext>
            </p:extLst>
          </p:nvPr>
        </p:nvGraphicFramePr>
        <p:xfrm>
          <a:off x="572219" y="1298725"/>
          <a:ext cx="10627723" cy="4701762"/>
        </p:xfrm>
        <a:graphic>
          <a:graphicData uri="http://schemas.openxmlformats.org/drawingml/2006/table">
            <a:tbl>
              <a:tblPr firstRow="1" firstCol="1" bandRow="1"/>
              <a:tblGrid>
                <a:gridCol w="3375236">
                  <a:extLst>
                    <a:ext uri="{9D8B030D-6E8A-4147-A177-3AD203B41FA5}">
                      <a16:colId xmlns:a16="http://schemas.microsoft.com/office/drawing/2014/main" val="20000"/>
                    </a:ext>
                  </a:extLst>
                </a:gridCol>
                <a:gridCol w="1533264">
                  <a:extLst>
                    <a:ext uri="{9D8B030D-6E8A-4147-A177-3AD203B41FA5}">
                      <a16:colId xmlns:a16="http://schemas.microsoft.com/office/drawing/2014/main" val="20001"/>
                    </a:ext>
                  </a:extLst>
                </a:gridCol>
                <a:gridCol w="2726950">
                  <a:extLst>
                    <a:ext uri="{9D8B030D-6E8A-4147-A177-3AD203B41FA5}">
                      <a16:colId xmlns:a16="http://schemas.microsoft.com/office/drawing/2014/main" val="20002"/>
                    </a:ext>
                  </a:extLst>
                </a:gridCol>
                <a:gridCol w="1434663">
                  <a:extLst>
                    <a:ext uri="{9D8B030D-6E8A-4147-A177-3AD203B41FA5}">
                      <a16:colId xmlns:a16="http://schemas.microsoft.com/office/drawing/2014/main" val="20003"/>
                    </a:ext>
                  </a:extLst>
                </a:gridCol>
                <a:gridCol w="1557610">
                  <a:extLst>
                    <a:ext uri="{9D8B030D-6E8A-4147-A177-3AD203B41FA5}">
                      <a16:colId xmlns:a16="http://schemas.microsoft.com/office/drawing/2014/main" val="20004"/>
                    </a:ext>
                  </a:extLst>
                </a:gridCol>
              </a:tblGrid>
              <a:tr h="435649">
                <a:tc gridSpan="2">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Study</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E946B"/>
                    </a:solidFill>
                  </a:tcPr>
                </a:tc>
                <a:tc hMerge="1">
                  <a:txBody>
                    <a:bodyPr/>
                    <a:lstStyle/>
                    <a:p>
                      <a:pPr marL="0" marR="0" algn="ctr">
                        <a:lnSpc>
                          <a:spcPct val="107000"/>
                        </a:lnSpc>
                        <a:spcBef>
                          <a:spcPts val="0"/>
                        </a:spcBef>
                        <a:spcAft>
                          <a:spcPts val="800"/>
                        </a:spcAft>
                      </a:pP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2390" marR="42390" marT="0" marB="0" anchor="ctr"/>
                </a:tc>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What’s Surveyed?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lnSpc>
                          <a:spcPct val="107000"/>
                        </a:lnSpc>
                        <a:spcBef>
                          <a:spcPts val="0"/>
                        </a:spcBef>
                        <a:spcAft>
                          <a:spcPts val="800"/>
                        </a:spcAft>
                      </a:pPr>
                      <a:r>
                        <a:rPr lang="en-US" sz="1400" dirty="0">
                          <a:effectLst/>
                          <a:latin typeface="Times New Roman" panose="02020603050405020304" pitchFamily="18" charset="0"/>
                          <a:cs typeface="Times New Roman" panose="02020603050405020304" pitchFamily="18" charset="0"/>
                        </a:rPr>
                        <a:t>Who’s Surveyed?</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lnSpc>
                          <a:spcPct val="107000"/>
                        </a:lnSpc>
                        <a:spcBef>
                          <a:spcPts val="0"/>
                        </a:spcBef>
                        <a:spcAft>
                          <a:spcPts val="800"/>
                        </a:spcAft>
                      </a:pPr>
                      <a:r>
                        <a:rPr lang="en-US" sz="1400">
                          <a:effectLst/>
                          <a:latin typeface="Times New Roman" panose="02020603050405020304" pitchFamily="18" charset="0"/>
                          <a:cs typeface="Times New Roman" panose="02020603050405020304" pitchFamily="18" charset="0"/>
                        </a:rPr>
                        <a:t>When?</a:t>
                      </a:r>
                      <a:endParaRPr lang="en-US"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2E946B"/>
                    </a:solidFill>
                  </a:tcPr>
                </a:tc>
                <a:extLst>
                  <a:ext uri="{0D108BD9-81ED-4DB2-BD59-A6C34878D82A}">
                    <a16:rowId xmlns:a16="http://schemas.microsoft.com/office/drawing/2014/main" val="10000"/>
                  </a:ext>
                </a:extLst>
              </a:tr>
              <a:tr h="609521">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spcBef>
                          <a:spcPts val="0"/>
                        </a:spcBef>
                        <a:spcAft>
                          <a:spcPts val="0"/>
                        </a:spcAft>
                      </a:pPr>
                      <a:r>
                        <a:rPr lang="en-US" sz="1200" b="0" u="none"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International Early Learning Study</a:t>
                      </a:r>
                      <a:r>
                        <a:rPr lang="en-US" sz="1200" b="0" u="none"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(IELS)</a:t>
                      </a:r>
                      <a:endParaRPr lang="en-US" sz="1200" b="0" u="none"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endParaRPr>
                    </a:p>
                  </a:txBody>
                  <a:tcPr marL="54889" marR="54889"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u="none" dirty="0">
                          <a:effectLst/>
                          <a:latin typeface="Times New Roman" panose="02020603050405020304" pitchFamily="18" charset="0"/>
                          <a:cs typeface="Times New Roman" panose="02020603050405020304" pitchFamily="18" charset="0"/>
                        </a:rPr>
                        <a:t>Emerging literacy skills  </a:t>
                      </a:r>
                    </a:p>
                    <a:p>
                      <a:pPr marL="342900" marR="0" lvl="0" indent="-342900">
                        <a:spcBef>
                          <a:spcPts val="0"/>
                        </a:spcBef>
                        <a:spcAft>
                          <a:spcPts val="0"/>
                        </a:spcAft>
                        <a:buFont typeface="Symbol" panose="05050102010706020507" pitchFamily="18" charset="2"/>
                        <a:buChar char=""/>
                      </a:pPr>
                      <a:r>
                        <a:rPr lang="en-US" sz="1000" u="none" dirty="0">
                          <a:effectLst/>
                          <a:latin typeface="Times New Roman" panose="02020603050405020304" pitchFamily="18" charset="0"/>
                          <a:cs typeface="Times New Roman" panose="02020603050405020304" pitchFamily="18" charset="0"/>
                        </a:rPr>
                        <a:t>Emerging numeracy skills</a:t>
                      </a:r>
                    </a:p>
                    <a:p>
                      <a:pPr marL="342900" marR="0" lvl="0" indent="-342900">
                        <a:spcBef>
                          <a:spcPts val="0"/>
                        </a:spcBef>
                        <a:spcAft>
                          <a:spcPts val="0"/>
                        </a:spcAft>
                        <a:buFont typeface="Symbol" panose="05050102010706020507" pitchFamily="18" charset="2"/>
                        <a:buChar char=""/>
                      </a:pPr>
                      <a:r>
                        <a:rPr lang="en-US" sz="1000" u="none" dirty="0">
                          <a:effectLst/>
                          <a:latin typeface="Times New Roman" panose="02020603050405020304" pitchFamily="18" charset="0"/>
                          <a:cs typeface="Times New Roman" panose="02020603050405020304" pitchFamily="18" charset="0"/>
                        </a:rPr>
                        <a:t>Social and emotional skills</a:t>
                      </a:r>
                    </a:p>
                    <a:p>
                      <a:pPr marL="342900" marR="0" lvl="0" indent="-342900">
                        <a:spcBef>
                          <a:spcPts val="0"/>
                        </a:spcBef>
                        <a:spcAft>
                          <a:spcPts val="0"/>
                        </a:spcAft>
                        <a:buFont typeface="Symbol" panose="05050102010706020507" pitchFamily="18" charset="2"/>
                        <a:buChar char=""/>
                      </a:pPr>
                      <a:r>
                        <a:rPr lang="en-US" sz="1000" u="none" dirty="0">
                          <a:effectLst/>
                          <a:latin typeface="Times New Roman" panose="02020603050405020304" pitchFamily="18" charset="0"/>
                          <a:cs typeface="Times New Roman" panose="02020603050405020304" pitchFamily="18" charset="0"/>
                        </a:rPr>
                        <a:t>Self-regulation</a:t>
                      </a:r>
                    </a:p>
                  </a:txBody>
                  <a:tcPr marL="54889" marR="54889"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5-year-olds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2018</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extLst>
                  <a:ext uri="{0D108BD9-81ED-4DB2-BD59-A6C34878D82A}">
                    <a16:rowId xmlns:a16="http://schemas.microsoft.com/office/drawing/2014/main" val="10001"/>
                  </a:ext>
                </a:extLst>
              </a:tr>
              <a:tr h="565049">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spcBef>
                          <a:spcPts val="0"/>
                        </a:spcBef>
                        <a:spcAft>
                          <a:spcPts val="0"/>
                        </a:spcAft>
                      </a:pPr>
                      <a:r>
                        <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Progress</a:t>
                      </a:r>
                      <a:r>
                        <a:rPr lang="en-US" sz="1200" b="0" u="none"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in International Reading Literacy Study (PIRLS)</a:t>
                      </a:r>
                      <a:endPar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Informational and literary reading literacy</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Online informational reading literacy</a:t>
                      </a: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4</a:t>
                      </a:r>
                      <a:r>
                        <a:rPr lang="en-US" sz="1000" baseline="30000">
                          <a:effectLst/>
                          <a:latin typeface="Times New Roman" panose="02020603050405020304" pitchFamily="18" charset="0"/>
                          <a:cs typeface="Times New Roman" panose="02020603050405020304" pitchFamily="18" charset="0"/>
                        </a:rPr>
                        <a:t>th</a:t>
                      </a:r>
                      <a:r>
                        <a:rPr lang="en-US" sz="1000">
                          <a:effectLst/>
                          <a:latin typeface="Times New Roman" panose="02020603050405020304" pitchFamily="18" charset="0"/>
                          <a:cs typeface="Times New Roman" panose="02020603050405020304" pitchFamily="18" charset="0"/>
                        </a:rPr>
                        <a:t>-graders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2001, 2006, 2011, 2016, 2021</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extLst>
                  <a:ext uri="{0D108BD9-81ED-4DB2-BD59-A6C34878D82A}">
                    <a16:rowId xmlns:a16="http://schemas.microsoft.com/office/drawing/2014/main" val="10002"/>
                  </a:ext>
                </a:extLst>
              </a:tr>
              <a:tr h="497454">
                <a:tc rowSpan="2">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spcBef>
                          <a:spcPts val="0"/>
                        </a:spcBef>
                        <a:spcAft>
                          <a:spcPts val="0"/>
                        </a:spcAft>
                      </a:pPr>
                      <a:r>
                        <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Trends in International</a:t>
                      </a:r>
                      <a:r>
                        <a:rPr lang="en-US" sz="1200" b="0" u="none"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Mathematics and Science Study (TIMSS)</a:t>
                      </a:r>
                      <a:endPar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Mathematics</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Science</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4</a:t>
                      </a:r>
                      <a:r>
                        <a:rPr lang="en-US" sz="1000" baseline="30000">
                          <a:effectLst/>
                          <a:latin typeface="Times New Roman" panose="02020603050405020304" pitchFamily="18" charset="0"/>
                          <a:cs typeface="Times New Roman" panose="02020603050405020304" pitchFamily="18" charset="0"/>
                        </a:rPr>
                        <a:t>th</a:t>
                      </a:r>
                      <a:r>
                        <a:rPr lang="en-US" sz="1000">
                          <a:effectLst/>
                          <a:latin typeface="Times New Roman" panose="02020603050405020304" pitchFamily="18" charset="0"/>
                          <a:cs typeface="Times New Roman" panose="02020603050405020304" pitchFamily="18" charset="0"/>
                        </a:rPr>
                        <a:t>-graders </a:t>
                      </a:r>
                    </a:p>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8</a:t>
                      </a:r>
                      <a:r>
                        <a:rPr lang="en-US" sz="1000" baseline="30000">
                          <a:effectLst/>
                          <a:latin typeface="Times New Roman" panose="02020603050405020304" pitchFamily="18" charset="0"/>
                          <a:cs typeface="Times New Roman" panose="02020603050405020304" pitchFamily="18" charset="0"/>
                        </a:rPr>
                        <a:t>th</a:t>
                      </a:r>
                      <a:r>
                        <a:rPr lang="en-US" sz="1000">
                          <a:effectLst/>
                          <a:latin typeface="Times New Roman" panose="02020603050405020304" pitchFamily="18" charset="0"/>
                          <a:cs typeface="Times New Roman" panose="02020603050405020304" pitchFamily="18" charset="0"/>
                        </a:rPr>
                        <a:t>-graders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1995, 1999, 2003, 2007, 2011, 2015, 2019, 2023</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extLst>
                  <a:ext uri="{0D108BD9-81ED-4DB2-BD59-A6C34878D82A}">
                    <a16:rowId xmlns:a16="http://schemas.microsoft.com/office/drawing/2014/main" val="10003"/>
                  </a:ext>
                </a:extLst>
              </a:tr>
              <a:tr h="304760">
                <a:tc vMerge="1">
                  <a:txBody>
                    <a:bodyPr/>
                    <a:lstStyle/>
                    <a:p>
                      <a:endParaRPr lang="en-US"/>
                    </a:p>
                  </a:txBody>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a:effectLst/>
                          <a:latin typeface="Times New Roman" panose="02020603050405020304" pitchFamily="18" charset="0"/>
                          <a:cs typeface="Times New Roman" panose="02020603050405020304" pitchFamily="18" charset="0"/>
                        </a:rPr>
                        <a:t>Advanced mathematics</a:t>
                      </a:r>
                    </a:p>
                    <a:p>
                      <a:pPr marL="342900" marR="0" lvl="0" indent="-342900">
                        <a:spcBef>
                          <a:spcPts val="0"/>
                        </a:spcBef>
                        <a:spcAft>
                          <a:spcPts val="0"/>
                        </a:spcAft>
                        <a:buFont typeface="Symbol" panose="05050102010706020507" pitchFamily="18" charset="2"/>
                        <a:buChar char=""/>
                      </a:pPr>
                      <a:r>
                        <a:rPr lang="en-US" sz="1000">
                          <a:effectLst/>
                          <a:latin typeface="Times New Roman" panose="02020603050405020304" pitchFamily="18" charset="0"/>
                          <a:cs typeface="Times New Roman" panose="02020603050405020304" pitchFamily="18" charset="0"/>
                        </a:rPr>
                        <a:t>Physics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Advanced 12</a:t>
                      </a:r>
                      <a:r>
                        <a:rPr lang="en-US" sz="1000" baseline="30000">
                          <a:effectLst/>
                          <a:latin typeface="Times New Roman" panose="02020603050405020304" pitchFamily="18" charset="0"/>
                          <a:cs typeface="Times New Roman" panose="02020603050405020304" pitchFamily="18" charset="0"/>
                        </a:rPr>
                        <a:t>th</a:t>
                      </a:r>
                      <a:r>
                        <a:rPr lang="en-US" sz="1000">
                          <a:effectLst/>
                          <a:latin typeface="Times New Roman" panose="02020603050405020304" pitchFamily="18" charset="0"/>
                          <a:cs typeface="Times New Roman" panose="02020603050405020304" pitchFamily="18" charset="0"/>
                        </a:rPr>
                        <a:t>-graders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1995, 2008, 2015</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extLst>
                  <a:ext uri="{0D108BD9-81ED-4DB2-BD59-A6C34878D82A}">
                    <a16:rowId xmlns:a16="http://schemas.microsoft.com/office/drawing/2014/main" val="10004"/>
                  </a:ext>
                </a:extLst>
              </a:tr>
              <a:tr h="490545">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International</a:t>
                      </a:r>
                      <a:r>
                        <a:rPr lang="en-US" sz="1200" b="0" u="none"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Computer and Information Literacy Study (ICILS)</a:t>
                      </a:r>
                      <a:endPar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Computer and information literacy</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8</a:t>
                      </a:r>
                      <a:r>
                        <a:rPr lang="en-US" sz="1000" baseline="30000">
                          <a:effectLst/>
                          <a:latin typeface="Times New Roman" panose="02020603050405020304" pitchFamily="18" charset="0"/>
                          <a:cs typeface="Times New Roman" panose="02020603050405020304" pitchFamily="18" charset="0"/>
                        </a:rPr>
                        <a:t>th</a:t>
                      </a:r>
                      <a:r>
                        <a:rPr lang="en-US" sz="1000">
                          <a:effectLst/>
                          <a:latin typeface="Times New Roman" panose="02020603050405020304" pitchFamily="18" charset="0"/>
                          <a:cs typeface="Times New Roman" panose="02020603050405020304" pitchFamily="18" charset="0"/>
                        </a:rPr>
                        <a:t>-graders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2013, 2018, 2023</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extLst>
                  <a:ext uri="{0D108BD9-81ED-4DB2-BD59-A6C34878D82A}">
                    <a16:rowId xmlns:a16="http://schemas.microsoft.com/office/drawing/2014/main" val="10005"/>
                  </a:ext>
                </a:extLst>
              </a:tr>
              <a:tr h="761901">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Program</a:t>
                      </a:r>
                      <a:r>
                        <a:rPr lang="en-US" sz="1200" b="0" u="none"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for International Student Assessment (PISA)</a:t>
                      </a:r>
                      <a:endParaRPr lang="en-US" sz="1200" b="0" u="none" kern="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4889" marR="54889"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Reading literacy</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Mathematics literacy</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Science literacy</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Problem solving</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Financial literacy</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15-year-olds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2000, 2003, 2006, 2009, 2012, 2015, 2018, 2022</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extLst>
                  <a:ext uri="{0D108BD9-81ED-4DB2-BD59-A6C34878D82A}">
                    <a16:rowId xmlns:a16="http://schemas.microsoft.com/office/drawing/2014/main" val="10006"/>
                  </a:ext>
                </a:extLst>
              </a:tr>
              <a:tr h="421452">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spcBef>
                          <a:spcPts val="0"/>
                        </a:spcBef>
                        <a:spcAft>
                          <a:spcPts val="0"/>
                        </a:spcAft>
                      </a:pPr>
                      <a:r>
                        <a:rPr lang="en-US" sz="1200" b="0" u="none"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Teaching and Learning International Survey (TALIS)</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Teachers’</a:t>
                      </a:r>
                      <a:r>
                        <a:rPr lang="en-US" sz="1000" u="none" dirty="0">
                          <a:effectLst/>
                          <a:latin typeface="Times New Roman" panose="02020603050405020304" pitchFamily="18" charset="0"/>
                          <a:cs typeface="Times New Roman" panose="02020603050405020304" pitchFamily="18" charset="0"/>
                        </a:rPr>
                        <a:t> teaching</a:t>
                      </a:r>
                      <a:r>
                        <a:rPr lang="en-US" sz="1000" u="none" baseline="0" dirty="0">
                          <a:effectLst/>
                          <a:latin typeface="Times New Roman" panose="02020603050405020304" pitchFamily="18" charset="0"/>
                          <a:cs typeface="Times New Roman" panose="02020603050405020304" pitchFamily="18" charset="0"/>
                        </a:rPr>
                        <a:t> </a:t>
                      </a:r>
                      <a:r>
                        <a:rPr lang="en-US" sz="1000" dirty="0">
                          <a:effectLst/>
                          <a:latin typeface="Times New Roman" panose="02020603050405020304" pitchFamily="18" charset="0"/>
                          <a:cs typeface="Times New Roman" panose="02020603050405020304" pitchFamily="18" charset="0"/>
                        </a:rPr>
                        <a:t>practices, and learning environments</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Teachers in grades 7, 8, and 9</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2008, 2013, 2018, 2024</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40000"/>
                      </a:srgbClr>
                    </a:solidFill>
                  </a:tcPr>
                </a:tc>
                <a:extLst>
                  <a:ext uri="{0D108BD9-81ED-4DB2-BD59-A6C34878D82A}">
                    <a16:rowId xmlns:a16="http://schemas.microsoft.com/office/drawing/2014/main" val="10007"/>
                  </a:ext>
                </a:extLst>
              </a:tr>
              <a:tr h="609521">
                <a:tc>
                  <a:txBody>
                    <a:bodyPr/>
                    <a:lstStyle>
                      <a:lvl1pPr marL="0" algn="l" defTabSz="514350" rtl="0" eaLnBrk="1" latinLnBrk="0" hangingPunct="1">
                        <a:defRPr sz="1013" b="1" kern="1200">
                          <a:solidFill>
                            <a:schemeClr val="lt1"/>
                          </a:solidFill>
                          <a:latin typeface="Trebuchet MS" panose="020B0603020202020204"/>
                        </a:defRPr>
                      </a:lvl1pPr>
                      <a:lvl2pPr marL="257175" algn="l" defTabSz="514350" rtl="0" eaLnBrk="1" latinLnBrk="0" hangingPunct="1">
                        <a:defRPr sz="1013" b="1" kern="1200">
                          <a:solidFill>
                            <a:schemeClr val="lt1"/>
                          </a:solidFill>
                          <a:latin typeface="Trebuchet MS" panose="020B0603020202020204"/>
                        </a:defRPr>
                      </a:lvl2pPr>
                      <a:lvl3pPr marL="514350" algn="l" defTabSz="514350" rtl="0" eaLnBrk="1" latinLnBrk="0" hangingPunct="1">
                        <a:defRPr sz="1013" b="1" kern="1200">
                          <a:solidFill>
                            <a:schemeClr val="lt1"/>
                          </a:solidFill>
                          <a:latin typeface="Trebuchet MS" panose="020B0603020202020204"/>
                        </a:defRPr>
                      </a:lvl3pPr>
                      <a:lvl4pPr marL="771525" algn="l" defTabSz="514350" rtl="0" eaLnBrk="1" latinLnBrk="0" hangingPunct="1">
                        <a:defRPr sz="1013" b="1" kern="1200">
                          <a:solidFill>
                            <a:schemeClr val="lt1"/>
                          </a:solidFill>
                          <a:latin typeface="Trebuchet MS" panose="020B0603020202020204"/>
                        </a:defRPr>
                      </a:lvl4pPr>
                      <a:lvl5pPr marL="1028700" algn="l" defTabSz="514350" rtl="0" eaLnBrk="1" latinLnBrk="0" hangingPunct="1">
                        <a:defRPr sz="1013" b="1" kern="1200">
                          <a:solidFill>
                            <a:schemeClr val="lt1"/>
                          </a:solidFill>
                          <a:latin typeface="Trebuchet MS" panose="020B0603020202020204"/>
                        </a:defRPr>
                      </a:lvl5pPr>
                      <a:lvl6pPr marL="1285875" algn="l" defTabSz="514350" rtl="0" eaLnBrk="1" latinLnBrk="0" hangingPunct="1">
                        <a:defRPr sz="1013" b="1" kern="1200">
                          <a:solidFill>
                            <a:schemeClr val="lt1"/>
                          </a:solidFill>
                          <a:latin typeface="Trebuchet MS" panose="020B0603020202020204"/>
                        </a:defRPr>
                      </a:lvl6pPr>
                      <a:lvl7pPr marL="1543050" algn="l" defTabSz="514350" rtl="0" eaLnBrk="1" latinLnBrk="0" hangingPunct="1">
                        <a:defRPr sz="1013" b="1" kern="1200">
                          <a:solidFill>
                            <a:schemeClr val="lt1"/>
                          </a:solidFill>
                          <a:latin typeface="Trebuchet MS" panose="020B0603020202020204"/>
                        </a:defRPr>
                      </a:lvl7pPr>
                      <a:lvl8pPr marL="1800225" algn="l" defTabSz="514350" rtl="0" eaLnBrk="1" latinLnBrk="0" hangingPunct="1">
                        <a:defRPr sz="1013" b="1" kern="1200">
                          <a:solidFill>
                            <a:schemeClr val="lt1"/>
                          </a:solidFill>
                          <a:latin typeface="Trebuchet MS" panose="020B0603020202020204"/>
                        </a:defRPr>
                      </a:lvl8pPr>
                      <a:lvl9pPr marL="2057400" algn="l" defTabSz="514350" rtl="0" eaLnBrk="1" latinLnBrk="0" hangingPunct="1">
                        <a:defRPr sz="1013" b="1" kern="1200">
                          <a:solidFill>
                            <a:schemeClr val="lt1"/>
                          </a:solidFill>
                          <a:latin typeface="Trebuchet MS" panose="020B0603020202020204"/>
                        </a:defRPr>
                      </a:lvl9pPr>
                    </a:lstStyle>
                    <a:p>
                      <a:pPr marL="0" marR="0" algn="ctr">
                        <a:spcBef>
                          <a:spcPts val="0"/>
                        </a:spcBef>
                        <a:spcAft>
                          <a:spcPts val="0"/>
                        </a:spcAft>
                      </a:pPr>
                      <a:r>
                        <a:rPr lang="en-US" sz="1200" b="0" u="none" kern="1200" baseline="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Program for the International Assessment of Adult Competencies (PIAAC)</a:t>
                      </a:r>
                      <a:endParaRPr lang="en-US" sz="1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Literacy skills</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Numeracy skills</a:t>
                      </a:r>
                    </a:p>
                    <a:p>
                      <a:pPr marL="342900" marR="0" lvl="0" indent="-342900">
                        <a:spcBef>
                          <a:spcPts val="0"/>
                        </a:spcBef>
                        <a:spcAft>
                          <a:spcPts val="0"/>
                        </a:spcAft>
                        <a:buFont typeface="Symbol" panose="05050102010706020507" pitchFamily="18" charset="2"/>
                        <a:buChar char=""/>
                      </a:pPr>
                      <a:r>
                        <a:rPr lang="en-US" sz="1000" dirty="0">
                          <a:effectLst/>
                          <a:latin typeface="Times New Roman" panose="02020603050405020304" pitchFamily="18" charset="0"/>
                          <a:cs typeface="Times New Roman" panose="02020603050405020304" pitchFamily="18" charset="0"/>
                        </a:rPr>
                        <a:t>Problem solving in a technology-rich environment</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a:effectLst/>
                          <a:latin typeface="Times New Roman" panose="02020603050405020304" pitchFamily="18" charset="0"/>
                          <a:cs typeface="Times New Roman" panose="02020603050405020304" pitchFamily="18" charset="0"/>
                        </a:rPr>
                        <a:t>Adults ages 16-65 (16-74 in the U.S.)</a:t>
                      </a:r>
                      <a:endParaRPr lang="en-US"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tc>
                  <a:txBody>
                    <a:bodyPr/>
                    <a:lstStyle>
                      <a:lvl1pPr marL="0" algn="l" defTabSz="514350" rtl="0" eaLnBrk="1" latinLnBrk="0" hangingPunct="1">
                        <a:defRPr sz="1013" kern="1200">
                          <a:solidFill>
                            <a:schemeClr val="dk1"/>
                          </a:solidFill>
                          <a:latin typeface="Trebuchet MS" panose="020B0603020202020204"/>
                        </a:defRPr>
                      </a:lvl1pPr>
                      <a:lvl2pPr marL="257175" algn="l" defTabSz="514350" rtl="0" eaLnBrk="1" latinLnBrk="0" hangingPunct="1">
                        <a:defRPr sz="1013" kern="1200">
                          <a:solidFill>
                            <a:schemeClr val="dk1"/>
                          </a:solidFill>
                          <a:latin typeface="Trebuchet MS" panose="020B0603020202020204"/>
                        </a:defRPr>
                      </a:lvl2pPr>
                      <a:lvl3pPr marL="514350" algn="l" defTabSz="514350" rtl="0" eaLnBrk="1" latinLnBrk="0" hangingPunct="1">
                        <a:defRPr sz="1013" kern="1200">
                          <a:solidFill>
                            <a:schemeClr val="dk1"/>
                          </a:solidFill>
                          <a:latin typeface="Trebuchet MS" panose="020B0603020202020204"/>
                        </a:defRPr>
                      </a:lvl3pPr>
                      <a:lvl4pPr marL="771525" algn="l" defTabSz="514350" rtl="0" eaLnBrk="1" latinLnBrk="0" hangingPunct="1">
                        <a:defRPr sz="1013" kern="1200">
                          <a:solidFill>
                            <a:schemeClr val="dk1"/>
                          </a:solidFill>
                          <a:latin typeface="Trebuchet MS" panose="020B0603020202020204"/>
                        </a:defRPr>
                      </a:lvl4pPr>
                      <a:lvl5pPr marL="1028700" algn="l" defTabSz="514350" rtl="0" eaLnBrk="1" latinLnBrk="0" hangingPunct="1">
                        <a:defRPr sz="1013" kern="1200">
                          <a:solidFill>
                            <a:schemeClr val="dk1"/>
                          </a:solidFill>
                          <a:latin typeface="Trebuchet MS" panose="020B0603020202020204"/>
                        </a:defRPr>
                      </a:lvl5pPr>
                      <a:lvl6pPr marL="1285875" algn="l" defTabSz="514350" rtl="0" eaLnBrk="1" latinLnBrk="0" hangingPunct="1">
                        <a:defRPr sz="1013" kern="1200">
                          <a:solidFill>
                            <a:schemeClr val="dk1"/>
                          </a:solidFill>
                          <a:latin typeface="Trebuchet MS" panose="020B0603020202020204"/>
                        </a:defRPr>
                      </a:lvl6pPr>
                      <a:lvl7pPr marL="1543050" algn="l" defTabSz="514350" rtl="0" eaLnBrk="1" latinLnBrk="0" hangingPunct="1">
                        <a:defRPr sz="1013" kern="1200">
                          <a:solidFill>
                            <a:schemeClr val="dk1"/>
                          </a:solidFill>
                          <a:latin typeface="Trebuchet MS" panose="020B0603020202020204"/>
                        </a:defRPr>
                      </a:lvl7pPr>
                      <a:lvl8pPr marL="1800225" algn="l" defTabSz="514350" rtl="0" eaLnBrk="1" latinLnBrk="0" hangingPunct="1">
                        <a:defRPr sz="1013" kern="1200">
                          <a:solidFill>
                            <a:schemeClr val="dk1"/>
                          </a:solidFill>
                          <a:latin typeface="Trebuchet MS" panose="020B0603020202020204"/>
                        </a:defRPr>
                      </a:lvl8pPr>
                      <a:lvl9pPr marL="2057400" algn="l" defTabSz="514350" rtl="0" eaLnBrk="1" latinLnBrk="0" hangingPunct="1">
                        <a:defRPr sz="1013" kern="1200">
                          <a:solidFill>
                            <a:schemeClr val="dk1"/>
                          </a:solidFill>
                          <a:latin typeface="Trebuchet MS" panose="020B0603020202020204"/>
                        </a:defRPr>
                      </a:lvl9pPr>
                    </a:lstStyle>
                    <a:p>
                      <a:pPr marL="0" marR="0" algn="ctr">
                        <a:spcBef>
                          <a:spcPts val="0"/>
                        </a:spcBef>
                        <a:spcAft>
                          <a:spcPts val="0"/>
                        </a:spcAft>
                      </a:pPr>
                      <a:r>
                        <a:rPr lang="en-US" sz="1000" dirty="0">
                          <a:effectLst/>
                          <a:latin typeface="Times New Roman" panose="02020603050405020304" pitchFamily="18" charset="0"/>
                          <a:cs typeface="Times New Roman" panose="02020603050405020304" pitchFamily="18" charset="0"/>
                        </a:rPr>
                        <a:t>2011/2012, 2022/2023</a:t>
                      </a:r>
                      <a:endParaRPr lang="en-US"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889" marR="54889"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2E946B">
                        <a:tint val="20000"/>
                      </a:srgbClr>
                    </a:solidFill>
                  </a:tcPr>
                </a:tc>
                <a:extLst>
                  <a:ext uri="{0D108BD9-81ED-4DB2-BD59-A6C34878D82A}">
                    <a16:rowId xmlns:a16="http://schemas.microsoft.com/office/drawing/2014/main" val="10008"/>
                  </a:ext>
                </a:extLst>
              </a:tr>
            </a:tbl>
          </a:graphicData>
        </a:graphic>
      </p:graphicFrame>
      <p:grpSp>
        <p:nvGrpSpPr>
          <p:cNvPr id="7" name="Group 6">
            <a:extLst>
              <a:ext uri="{FF2B5EF4-FFF2-40B4-BE49-F238E27FC236}">
                <a16:creationId xmlns:a16="http://schemas.microsoft.com/office/drawing/2014/main" id="{2473BB0E-25C0-475F-F1E4-DAC8A106461F}"/>
              </a:ext>
            </a:extLst>
          </p:cNvPr>
          <p:cNvGrpSpPr/>
          <p:nvPr/>
        </p:nvGrpSpPr>
        <p:grpSpPr>
          <a:xfrm>
            <a:off x="4369874" y="1737580"/>
            <a:ext cx="784268" cy="4193225"/>
            <a:chOff x="3610729" y="1582331"/>
            <a:chExt cx="870868" cy="3922930"/>
          </a:xfrm>
        </p:grpSpPr>
        <p:pic>
          <p:nvPicPr>
            <p:cNvPr id="8" name="Picture 210" descr="International Early Learning Study (IELS)">
              <a:extLst>
                <a:ext uri="{FF2B5EF4-FFF2-40B4-BE49-F238E27FC236}">
                  <a16:creationId xmlns:a16="http://schemas.microsoft.com/office/drawing/2014/main" id="{FAEDEE04-8D55-755E-16C5-5B5C69BCA85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33800" y="1582331"/>
              <a:ext cx="628107" cy="51020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11" descr="Progress in International Reading Literacy Study (PIRLS) logo">
              <a:extLst>
                <a:ext uri="{FF2B5EF4-FFF2-40B4-BE49-F238E27FC236}">
                  <a16:creationId xmlns:a16="http://schemas.microsoft.com/office/drawing/2014/main" id="{5B232FFE-85C6-D758-A726-BA59260779B2}"/>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3540" y="2194990"/>
              <a:ext cx="484093" cy="48409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12" descr="Trends in International Mathematics and Science Study (TIMSS)">
              <a:extLst>
                <a:ext uri="{FF2B5EF4-FFF2-40B4-BE49-F238E27FC236}">
                  <a16:creationId xmlns:a16="http://schemas.microsoft.com/office/drawing/2014/main" id="{CF83739A-1743-9FEA-834E-29585C3C3756}"/>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64195" y="2768875"/>
              <a:ext cx="713190" cy="61626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13" descr="International Computer and Information Literacy Study">
              <a:extLst>
                <a:ext uri="{FF2B5EF4-FFF2-40B4-BE49-F238E27FC236}">
                  <a16:creationId xmlns:a16="http://schemas.microsoft.com/office/drawing/2014/main" id="{DFE0283E-8C2B-DDF7-B129-2E797436B47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6325" b="16325"/>
            <a:stretch>
              <a:fillRect/>
            </a:stretch>
          </p:blipFill>
          <p:spPr bwMode="auto">
            <a:xfrm>
              <a:off x="3648717" y="3415838"/>
              <a:ext cx="713190" cy="48031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14" descr="Program for International Student Assessment (PISA) logo">
              <a:extLst>
                <a:ext uri="{FF2B5EF4-FFF2-40B4-BE49-F238E27FC236}">
                  <a16:creationId xmlns:a16="http://schemas.microsoft.com/office/drawing/2014/main" id="{0768FD9E-07D9-60C1-97F3-F33266B247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0851" y="3958229"/>
              <a:ext cx="698635" cy="56231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70" descr="2b_TALIS Logo HS-Color">
              <a:extLst>
                <a:ext uri="{FF2B5EF4-FFF2-40B4-BE49-F238E27FC236}">
                  <a16:creationId xmlns:a16="http://schemas.microsoft.com/office/drawing/2014/main" id="{9D66803C-0AE6-5368-40A9-0F241184A45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b="20732"/>
            <a:stretch>
              <a:fillRect/>
            </a:stretch>
          </p:blipFill>
          <p:spPr bwMode="auto">
            <a:xfrm>
              <a:off x="3663272" y="4627965"/>
              <a:ext cx="698635" cy="37842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71" descr="4b_PIAAC Logo_01102018">
              <a:extLst>
                <a:ext uri="{FF2B5EF4-FFF2-40B4-BE49-F238E27FC236}">
                  <a16:creationId xmlns:a16="http://schemas.microsoft.com/office/drawing/2014/main" id="{A40C7792-2F39-7C15-CB12-5AE52861EE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10729" y="5112278"/>
              <a:ext cx="870868" cy="39298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3">
            <a:extLst>
              <a:ext uri="{FF2B5EF4-FFF2-40B4-BE49-F238E27FC236}">
                <a16:creationId xmlns:a16="http://schemas.microsoft.com/office/drawing/2014/main" id="{4BD3936C-4AFB-2CFF-B5B4-BF8CBB92329C}"/>
              </a:ext>
            </a:extLst>
          </p:cNvPr>
          <p:cNvSpPr/>
          <p:nvPr/>
        </p:nvSpPr>
        <p:spPr>
          <a:xfrm>
            <a:off x="105103" y="6138041"/>
            <a:ext cx="5265550"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522FBA57-BCCF-1C4D-8EBB-4EC2E7314307}"/>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22857379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27ABE5-D966-8F75-E14A-7D089C571C03}"/>
              </a:ext>
            </a:extLst>
          </p:cNvPr>
          <p:cNvSpPr>
            <a:spLocks noGrp="1"/>
          </p:cNvSpPr>
          <p:nvPr>
            <p:ph type="ctrTitle"/>
          </p:nvPr>
        </p:nvSpPr>
        <p:spPr>
          <a:xfrm>
            <a:off x="972609" y="2621173"/>
            <a:ext cx="10246783" cy="807827"/>
          </a:xfrm>
        </p:spPr>
        <p:txBody>
          <a:bodyPr anchor="ctr">
            <a:noAutofit/>
          </a:bodyPr>
          <a:lstStyle/>
          <a:p>
            <a:pPr lvl="1" algn="ctr"/>
            <a:r>
              <a:rPr lang="en-US" sz="3200" dirty="0">
                <a:solidFill>
                  <a:srgbClr val="576F7F"/>
                </a:solidFill>
                <a:latin typeface="Times New Roman" panose="02020603050405020304" pitchFamily="18" charset="0"/>
                <a:cs typeface="Times New Roman" panose="02020603050405020304" pitchFamily="18" charset="0"/>
              </a:rPr>
              <a:t>Examples of International Reports for Schools from the Program for International Student Assessment (PISA)</a:t>
            </a:r>
          </a:p>
        </p:txBody>
      </p:sp>
      <p:sp>
        <p:nvSpPr>
          <p:cNvPr id="2" name="Slide Number Placeholder 1">
            <a:extLst>
              <a:ext uri="{FF2B5EF4-FFF2-40B4-BE49-F238E27FC236}">
                <a16:creationId xmlns:a16="http://schemas.microsoft.com/office/drawing/2014/main" id="{914E4567-ACF6-B226-8394-E50ED4A8532D}"/>
              </a:ext>
            </a:extLst>
          </p:cNvPr>
          <p:cNvSpPr>
            <a:spLocks noGrp="1"/>
          </p:cNvSpPr>
          <p:nvPr>
            <p:ph type="sldNum" sz="quarter" idx="10"/>
          </p:nvPr>
        </p:nvSpPr>
        <p:spPr/>
        <p:txBody>
          <a:bodyPr/>
          <a:lstStyle/>
          <a:p>
            <a:fld id="{BA8CF1B3-96A0-D24B-B5C9-B5B93FF4523E}" type="slidenum">
              <a:rPr lang="uk-UA" smtClean="0"/>
              <a:pPr/>
              <a:t>58</a:t>
            </a:fld>
            <a:endParaRPr lang="uk-UA"/>
          </a:p>
        </p:txBody>
      </p:sp>
      <p:sp>
        <p:nvSpPr>
          <p:cNvPr id="4" name="Rectangle 3">
            <a:extLst>
              <a:ext uri="{FF2B5EF4-FFF2-40B4-BE49-F238E27FC236}">
                <a16:creationId xmlns:a16="http://schemas.microsoft.com/office/drawing/2014/main" id="{8BB2E2E7-AEB5-890C-FC86-875D923396E5}"/>
              </a:ext>
            </a:extLst>
          </p:cNvPr>
          <p:cNvSpPr/>
          <p:nvPr/>
        </p:nvSpPr>
        <p:spPr>
          <a:xfrm>
            <a:off x="153173" y="6117645"/>
            <a:ext cx="4303079"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sp>
        <p:nvSpPr>
          <p:cNvPr id="6" name="TextBox 5">
            <a:extLst>
              <a:ext uri="{FF2B5EF4-FFF2-40B4-BE49-F238E27FC236}">
                <a16:creationId xmlns:a16="http://schemas.microsoft.com/office/drawing/2014/main" id="{A97134AD-68AC-BC0D-DDAE-D838AF2BA8E3}"/>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463701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2D44-F077-B450-0361-E8AFA98A4D06}"/>
              </a:ext>
            </a:extLst>
          </p:cNvPr>
          <p:cNvSpPr>
            <a:spLocks noGrp="1"/>
          </p:cNvSpPr>
          <p:nvPr>
            <p:ph type="ctrTitle"/>
          </p:nvPr>
        </p:nvSpPr>
        <p:spPr/>
        <p:txBody>
          <a:bodyPr/>
          <a:lstStyle/>
          <a:p>
            <a:r>
              <a:rPr lang="en-US" dirty="0"/>
              <a:t>Introduction to PISA</a:t>
            </a:r>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59</a:t>
            </a:fld>
            <a:endParaRPr lang="uk-UA"/>
          </a:p>
        </p:txBody>
      </p:sp>
      <p:sp>
        <p:nvSpPr>
          <p:cNvPr id="5" name="TextBox 4">
            <a:extLst>
              <a:ext uri="{FF2B5EF4-FFF2-40B4-BE49-F238E27FC236}">
                <a16:creationId xmlns:a16="http://schemas.microsoft.com/office/drawing/2014/main" id="{9BD975E3-2524-4CC7-4C21-8285A1E13C5A}"/>
              </a:ext>
            </a:extLst>
          </p:cNvPr>
          <p:cNvSpPr txBox="1"/>
          <p:nvPr/>
        </p:nvSpPr>
        <p:spPr>
          <a:xfrm>
            <a:off x="525816" y="1067229"/>
            <a:ext cx="11047562" cy="569387"/>
          </a:xfrm>
          <a:prstGeom prst="rect">
            <a:avLst/>
          </a:prstGeom>
          <a:noFill/>
        </p:spPr>
        <p:txBody>
          <a:bodyPr wrap="square" rtlCol="0">
            <a:spAutoFit/>
          </a:bodyPr>
          <a:lstStyle/>
          <a:p>
            <a:r>
              <a:rPr lang="en-US" sz="900" dirty="0">
                <a:latin typeface="Times New Roman" panose="02020603050405020304" pitchFamily="18" charset="0"/>
                <a:cs typeface="Times New Roman" panose="02020603050405020304" pitchFamily="18" charset="0"/>
              </a:rPr>
              <a:t>Program for International Student Assessment</a:t>
            </a:r>
          </a:p>
          <a:p>
            <a:r>
              <a:rPr lang="en-US" sz="2200" i="1" dirty="0">
                <a:solidFill>
                  <a:schemeClr val="accent4"/>
                </a:solidFill>
                <a:latin typeface="Times New Roman" panose="02020603050405020304" pitchFamily="18" charset="0"/>
                <a:cs typeface="Times New Roman" panose="02020603050405020304" pitchFamily="18" charset="0"/>
              </a:rPr>
              <a:t>In partnership with OECD</a:t>
            </a:r>
          </a:p>
        </p:txBody>
      </p:sp>
      <p:grpSp>
        <p:nvGrpSpPr>
          <p:cNvPr id="45" name="Group 44">
            <a:extLst>
              <a:ext uri="{FF2B5EF4-FFF2-40B4-BE49-F238E27FC236}">
                <a16:creationId xmlns:a16="http://schemas.microsoft.com/office/drawing/2014/main" id="{6850D3E6-09E3-1D38-48E7-C5FE2DB62C15}"/>
              </a:ext>
            </a:extLst>
          </p:cNvPr>
          <p:cNvGrpSpPr/>
          <p:nvPr/>
        </p:nvGrpSpPr>
        <p:grpSpPr>
          <a:xfrm>
            <a:off x="10059279" y="370926"/>
            <a:ext cx="2016234" cy="810455"/>
            <a:chOff x="20121177" y="741055"/>
            <a:chExt cx="4032993" cy="1621122"/>
          </a:xfrm>
          <a:solidFill>
            <a:schemeClr val="accent5"/>
          </a:solidFill>
        </p:grpSpPr>
        <p:pic>
          <p:nvPicPr>
            <p:cNvPr id="9" name="Graphic 8" descr="Open book outline">
              <a:extLst>
                <a:ext uri="{FF2B5EF4-FFF2-40B4-BE49-F238E27FC236}">
                  <a16:creationId xmlns:a16="http://schemas.microsoft.com/office/drawing/2014/main" id="{F5D55469-4A3A-FF86-2235-7673737D4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21177" y="792517"/>
              <a:ext cx="1569660" cy="1569660"/>
            </a:xfrm>
            <a:prstGeom prst="rect">
              <a:avLst/>
            </a:prstGeom>
          </p:spPr>
        </p:pic>
        <p:pic>
          <p:nvPicPr>
            <p:cNvPr id="10" name="Graphic 9" descr="Microscope outline">
              <a:extLst>
                <a:ext uri="{FF2B5EF4-FFF2-40B4-BE49-F238E27FC236}">
                  <a16:creationId xmlns:a16="http://schemas.microsoft.com/office/drawing/2014/main" id="{22C7E9C1-1E97-BAAE-62C1-EC28241DAB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48723" y="741055"/>
              <a:ext cx="1405447" cy="1405447"/>
            </a:xfrm>
            <a:prstGeom prst="rect">
              <a:avLst/>
            </a:prstGeom>
          </p:spPr>
        </p:pic>
        <p:pic>
          <p:nvPicPr>
            <p:cNvPr id="11" name="Graphic 10" descr="Mathematics outline">
              <a:extLst>
                <a:ext uri="{FF2B5EF4-FFF2-40B4-BE49-F238E27FC236}">
                  <a16:creationId xmlns:a16="http://schemas.microsoft.com/office/drawing/2014/main" id="{108EFF60-1A78-72B2-D268-DFD1DA4D208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654911" y="847102"/>
              <a:ext cx="1405447" cy="1405447"/>
            </a:xfrm>
            <a:prstGeom prst="rect">
              <a:avLst/>
            </a:prstGeom>
          </p:spPr>
        </p:pic>
      </p:grpSp>
      <p:grpSp>
        <p:nvGrpSpPr>
          <p:cNvPr id="16" name="object 6">
            <a:extLst>
              <a:ext uri="{FF2B5EF4-FFF2-40B4-BE49-F238E27FC236}">
                <a16:creationId xmlns:a16="http://schemas.microsoft.com/office/drawing/2014/main" id="{B8E769D5-1D30-F0DF-D9F5-E354BB434707}"/>
              </a:ext>
            </a:extLst>
          </p:cNvPr>
          <p:cNvGrpSpPr/>
          <p:nvPr/>
        </p:nvGrpSpPr>
        <p:grpSpPr>
          <a:xfrm>
            <a:off x="572220" y="2285767"/>
            <a:ext cx="2594967" cy="3698696"/>
            <a:chOff x="275590" y="2061717"/>
            <a:chExt cx="2614295" cy="1573530"/>
          </a:xfrm>
        </p:grpSpPr>
        <p:sp>
          <p:nvSpPr>
            <p:cNvPr id="17" name="object 7">
              <a:extLst>
                <a:ext uri="{FF2B5EF4-FFF2-40B4-BE49-F238E27FC236}">
                  <a16:creationId xmlns:a16="http://schemas.microsoft.com/office/drawing/2014/main" id="{2356D689-1624-0288-304A-AE808EC3F570}"/>
                </a:ext>
              </a:extLst>
            </p:cNvPr>
            <p:cNvSpPr/>
            <p:nvPr/>
          </p:nvSpPr>
          <p:spPr>
            <a:xfrm>
              <a:off x="281940" y="2068067"/>
              <a:ext cx="2601595" cy="1560830"/>
            </a:xfrm>
            <a:custGeom>
              <a:avLst/>
              <a:gdLst/>
              <a:ahLst/>
              <a:cxnLst/>
              <a:rect l="l" t="t" r="r" b="b"/>
              <a:pathLst>
                <a:path w="2601595" h="1560829">
                  <a:moveTo>
                    <a:pt x="2601468" y="0"/>
                  </a:moveTo>
                  <a:lnTo>
                    <a:pt x="0" y="0"/>
                  </a:lnTo>
                  <a:lnTo>
                    <a:pt x="0" y="1560576"/>
                  </a:lnTo>
                  <a:lnTo>
                    <a:pt x="2601468" y="1560576"/>
                  </a:lnTo>
                  <a:lnTo>
                    <a:pt x="2601468" y="0"/>
                  </a:lnTo>
                  <a:close/>
                </a:path>
              </a:pathLst>
            </a:custGeom>
            <a:solidFill>
              <a:srgbClr val="566E7E"/>
            </a:solidFill>
          </p:spPr>
          <p:txBody>
            <a:bodyPr wrap="square" lIns="91428" tIns="45714" rIns="91428" bIns="45714" rtlCol="0"/>
            <a:lstStyle/>
            <a:p>
              <a:r>
                <a:rPr lang="en-US" sz="2200">
                  <a:solidFill>
                    <a:srgbClr val="FAAF3A"/>
                  </a:solidFill>
                  <a:latin typeface="Times New Roman" panose="02020603050405020304" pitchFamily="18" charset="0"/>
                  <a:cs typeface="Times New Roman" panose="02020603050405020304" pitchFamily="18" charset="0"/>
                </a:rPr>
                <a:t>Who’s assessed</a:t>
              </a:r>
            </a:p>
            <a:p>
              <a:r>
                <a:rPr lang="en-US" sz="1600">
                  <a:solidFill>
                    <a:schemeClr val="bg1">
                      <a:lumMod val="95000"/>
                    </a:schemeClr>
                  </a:solidFill>
                  <a:latin typeface="Times New Roman" panose="02020603050405020304" pitchFamily="18" charset="0"/>
                  <a:cs typeface="Times New Roman" panose="02020603050405020304" pitchFamily="18" charset="0"/>
                </a:rPr>
                <a:t>15-year-olds</a:t>
              </a:r>
              <a:endParaRPr lang="en-US" sz="2200">
                <a:solidFill>
                  <a:schemeClr val="bg1">
                    <a:lumMod val="95000"/>
                  </a:schemeClr>
                </a:solidFill>
                <a:latin typeface="Times New Roman" panose="02020603050405020304" pitchFamily="18" charset="0"/>
                <a:cs typeface="Times New Roman" panose="02020603050405020304" pitchFamily="18" charset="0"/>
              </a:endParaRPr>
            </a:p>
            <a:p>
              <a:endParaRPr lang="en-US" sz="1400">
                <a:latin typeface="Times New Roman" panose="02020603050405020304" pitchFamily="18" charset="0"/>
                <a:cs typeface="Times New Roman" panose="02020603050405020304" pitchFamily="18" charset="0"/>
              </a:endParaRPr>
            </a:p>
            <a:p>
              <a:r>
                <a:rPr lang="en-US" sz="2200">
                  <a:solidFill>
                    <a:srgbClr val="FAAF3A"/>
                  </a:solidFill>
                  <a:latin typeface="Times New Roman" panose="02020603050405020304" pitchFamily="18" charset="0"/>
                  <a:cs typeface="Times New Roman" panose="02020603050405020304" pitchFamily="18" charset="0"/>
                </a:rPr>
                <a:t>Subjects assessed</a:t>
              </a:r>
            </a:p>
            <a:p>
              <a:pPr marL="285693" indent="-285693">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Reading literacy </a:t>
              </a:r>
            </a:p>
            <a:p>
              <a:pPr marL="285693" indent="-285693">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Mathematics literacy </a:t>
              </a:r>
            </a:p>
            <a:p>
              <a:pPr marL="285693" indent="-285693">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Science literacy</a:t>
              </a:r>
            </a:p>
            <a:p>
              <a:pPr marL="285693" indent="-285693">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Problem solving</a:t>
              </a:r>
            </a:p>
            <a:p>
              <a:pPr marL="285693" indent="-285693">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Financial literacy</a:t>
              </a:r>
            </a:p>
            <a:p>
              <a:pPr marL="285693" indent="-285693">
                <a:buFont typeface="Arial" panose="020B0604020202020204" pitchFamily="34" charset="0"/>
                <a:buChar char="•"/>
              </a:pPr>
              <a:endParaRPr lang="en-US" sz="1600">
                <a:solidFill>
                  <a:schemeClr val="bg1">
                    <a:lumMod val="95000"/>
                  </a:schemeClr>
                </a:solidFill>
                <a:latin typeface="Times New Roman" panose="02020603050405020304" pitchFamily="18" charset="0"/>
                <a:cs typeface="Times New Roman" panose="02020603050405020304" pitchFamily="18" charset="0"/>
              </a:endParaRPr>
            </a:p>
            <a:p>
              <a:endParaRPr lang="en-US" sz="1600">
                <a:solidFill>
                  <a:schemeClr val="bg1">
                    <a:lumMod val="95000"/>
                  </a:schemeClr>
                </a:solidFill>
                <a:latin typeface="Times New Roman" panose="02020603050405020304" pitchFamily="18" charset="0"/>
                <a:cs typeface="Times New Roman" panose="02020603050405020304" pitchFamily="18" charset="0"/>
              </a:endParaRPr>
            </a:p>
          </p:txBody>
        </p:sp>
        <p:sp>
          <p:nvSpPr>
            <p:cNvPr id="18" name="object 8">
              <a:extLst>
                <a:ext uri="{FF2B5EF4-FFF2-40B4-BE49-F238E27FC236}">
                  <a16:creationId xmlns:a16="http://schemas.microsoft.com/office/drawing/2014/main" id="{6A7C3031-0B17-52BE-F306-5D60EA2F6DCE}"/>
                </a:ext>
              </a:extLst>
            </p:cNvPr>
            <p:cNvSpPr/>
            <p:nvPr/>
          </p:nvSpPr>
          <p:spPr>
            <a:xfrm>
              <a:off x="281940" y="2068067"/>
              <a:ext cx="2601595" cy="1560830"/>
            </a:xfrm>
            <a:custGeom>
              <a:avLst/>
              <a:gdLst/>
              <a:ahLst/>
              <a:cxnLst/>
              <a:rect l="l" t="t" r="r" b="b"/>
              <a:pathLst>
                <a:path w="2601595" h="1560829">
                  <a:moveTo>
                    <a:pt x="0" y="0"/>
                  </a:moveTo>
                  <a:lnTo>
                    <a:pt x="2601468" y="0"/>
                  </a:lnTo>
                  <a:lnTo>
                    <a:pt x="2601468" y="1560576"/>
                  </a:lnTo>
                  <a:lnTo>
                    <a:pt x="0" y="1560576"/>
                  </a:lnTo>
                  <a:lnTo>
                    <a:pt x="0" y="0"/>
                  </a:lnTo>
                  <a:close/>
                </a:path>
              </a:pathLst>
            </a:custGeom>
            <a:ln w="12700">
              <a:solidFill>
                <a:srgbClr val="FAAF3A"/>
              </a:solidFill>
            </a:ln>
          </p:spPr>
          <p:txBody>
            <a:bodyPr wrap="square" lIns="0" tIns="0" rIns="0" bIns="0" rtlCol="0"/>
            <a:lstStyle/>
            <a:p>
              <a:endParaRPr sz="900"/>
            </a:p>
          </p:txBody>
        </p:sp>
      </p:grpSp>
      <p:grpSp>
        <p:nvGrpSpPr>
          <p:cNvPr id="19" name="object 6">
            <a:extLst>
              <a:ext uri="{FF2B5EF4-FFF2-40B4-BE49-F238E27FC236}">
                <a16:creationId xmlns:a16="http://schemas.microsoft.com/office/drawing/2014/main" id="{BBCF1BE6-E282-0478-B71A-AE4CDC2B9E10}"/>
              </a:ext>
            </a:extLst>
          </p:cNvPr>
          <p:cNvGrpSpPr/>
          <p:nvPr/>
        </p:nvGrpSpPr>
        <p:grpSpPr>
          <a:xfrm>
            <a:off x="3393190" y="2285767"/>
            <a:ext cx="2594967" cy="3698696"/>
            <a:chOff x="275590" y="2061717"/>
            <a:chExt cx="2614295" cy="1573530"/>
          </a:xfrm>
        </p:grpSpPr>
        <p:sp>
          <p:nvSpPr>
            <p:cNvPr id="20" name="object 7">
              <a:extLst>
                <a:ext uri="{FF2B5EF4-FFF2-40B4-BE49-F238E27FC236}">
                  <a16:creationId xmlns:a16="http://schemas.microsoft.com/office/drawing/2014/main" id="{18AAE8F6-6F67-8D5C-BE30-9786B95C7857}"/>
                </a:ext>
              </a:extLst>
            </p:cNvPr>
            <p:cNvSpPr/>
            <p:nvPr/>
          </p:nvSpPr>
          <p:spPr>
            <a:xfrm>
              <a:off x="281940" y="2068067"/>
              <a:ext cx="2601595" cy="1560830"/>
            </a:xfrm>
            <a:custGeom>
              <a:avLst/>
              <a:gdLst/>
              <a:ahLst/>
              <a:cxnLst/>
              <a:rect l="l" t="t" r="r" b="b"/>
              <a:pathLst>
                <a:path w="2601595" h="1560829">
                  <a:moveTo>
                    <a:pt x="2601468" y="0"/>
                  </a:moveTo>
                  <a:lnTo>
                    <a:pt x="0" y="0"/>
                  </a:lnTo>
                  <a:lnTo>
                    <a:pt x="0" y="1560576"/>
                  </a:lnTo>
                  <a:lnTo>
                    <a:pt x="2601468" y="1560576"/>
                  </a:lnTo>
                  <a:lnTo>
                    <a:pt x="2601468" y="0"/>
                  </a:lnTo>
                  <a:close/>
                </a:path>
              </a:pathLst>
            </a:custGeom>
            <a:solidFill>
              <a:srgbClr val="566E7E"/>
            </a:solidFill>
          </p:spPr>
          <p:txBody>
            <a:bodyPr wrap="square" lIns="91428" tIns="45714" rIns="91428" bIns="45714" rtlCol="0"/>
            <a:lstStyle/>
            <a:p>
              <a:r>
                <a:rPr lang="en-US" sz="2000">
                  <a:solidFill>
                    <a:srgbClr val="FAAF3A"/>
                  </a:solidFill>
                  <a:latin typeface="Times New Roman" panose="02020603050405020304" pitchFamily="18" charset="0"/>
                  <a:cs typeface="Times New Roman" panose="02020603050405020304" pitchFamily="18" charset="0"/>
                </a:rPr>
                <a:t>How often </a:t>
              </a:r>
            </a:p>
            <a:p>
              <a:r>
                <a:rPr lang="en-US" sz="1600">
                  <a:solidFill>
                    <a:schemeClr val="bg1">
                      <a:lumMod val="95000"/>
                    </a:schemeClr>
                  </a:solidFill>
                  <a:latin typeface="Times New Roman" panose="02020603050405020304" pitchFamily="18" charset="0"/>
                  <a:cs typeface="Times New Roman" panose="02020603050405020304" pitchFamily="18" charset="0"/>
                </a:rPr>
                <a:t>Every 3 years; changing to every 4 years after 2025 </a:t>
              </a:r>
            </a:p>
            <a:p>
              <a:endParaRPr lang="en-US" sz="1400">
                <a:solidFill>
                  <a:schemeClr val="bg1">
                    <a:lumMod val="95000"/>
                  </a:schemeClr>
                </a:solidFill>
                <a:latin typeface="Times New Roman" panose="02020603050405020304" pitchFamily="18" charset="0"/>
                <a:cs typeface="Times New Roman" panose="02020603050405020304" pitchFamily="18" charset="0"/>
              </a:endParaRPr>
            </a:p>
            <a:p>
              <a:r>
                <a:rPr lang="en-US" sz="2000">
                  <a:solidFill>
                    <a:srgbClr val="FAAF3A"/>
                  </a:solidFill>
                  <a:latin typeface="Times New Roman" panose="02020603050405020304" pitchFamily="18" charset="0"/>
                  <a:cs typeface="Times New Roman" panose="02020603050405020304" pitchFamily="18" charset="0"/>
                </a:rPr>
                <a:t>Next data collection </a:t>
              </a:r>
            </a:p>
            <a:p>
              <a:r>
                <a:rPr lang="en-US" sz="1600">
                  <a:solidFill>
                    <a:schemeClr val="bg1">
                      <a:lumMod val="95000"/>
                    </a:schemeClr>
                  </a:solidFill>
                  <a:latin typeface="Times New Roman" panose="02020603050405020304" pitchFamily="18" charset="0"/>
                  <a:cs typeface="Times New Roman" panose="02020603050405020304" pitchFamily="18" charset="0"/>
                </a:rPr>
                <a:t>2025 </a:t>
              </a:r>
            </a:p>
            <a:p>
              <a:endParaRPr lang="en-US" sz="1400">
                <a:solidFill>
                  <a:schemeClr val="bg1">
                    <a:lumMod val="95000"/>
                  </a:schemeClr>
                </a:solidFill>
                <a:latin typeface="Times New Roman" panose="02020603050405020304" pitchFamily="18" charset="0"/>
                <a:cs typeface="Times New Roman" panose="02020603050405020304" pitchFamily="18" charset="0"/>
              </a:endParaRPr>
            </a:p>
            <a:p>
              <a:r>
                <a:rPr lang="en-US" sz="2000">
                  <a:solidFill>
                    <a:srgbClr val="FAAF3A"/>
                  </a:solidFill>
                  <a:latin typeface="Times New Roman" panose="02020603050405020304" pitchFamily="18" charset="0"/>
                  <a:cs typeface="Times New Roman" panose="02020603050405020304" pitchFamily="18" charset="0"/>
                </a:rPr>
                <a:t>Trends back to </a:t>
              </a:r>
            </a:p>
            <a:p>
              <a:r>
                <a:rPr lang="en-US" sz="1600">
                  <a:solidFill>
                    <a:schemeClr val="bg1">
                      <a:lumMod val="95000"/>
                    </a:schemeClr>
                  </a:solidFill>
                  <a:latin typeface="Times New Roman" panose="02020603050405020304" pitchFamily="18" charset="0"/>
                  <a:cs typeface="Times New Roman" panose="02020603050405020304" pitchFamily="18" charset="0"/>
                </a:rPr>
                <a:t>2000 </a:t>
              </a:r>
            </a:p>
            <a:p>
              <a:endParaRPr lang="en-US" sz="1400">
                <a:solidFill>
                  <a:schemeClr val="bg1">
                    <a:lumMod val="95000"/>
                  </a:schemeClr>
                </a:solidFill>
                <a:latin typeface="Times New Roman" panose="02020603050405020304" pitchFamily="18" charset="0"/>
                <a:cs typeface="Times New Roman" panose="02020603050405020304" pitchFamily="18" charset="0"/>
              </a:endParaRPr>
            </a:p>
            <a:p>
              <a:r>
                <a:rPr lang="en-US" sz="1600">
                  <a:solidFill>
                    <a:srgbClr val="FAAF3A"/>
                  </a:solidFill>
                  <a:latin typeface="Times New Roman" panose="02020603050405020304" pitchFamily="18" charset="0"/>
                  <a:cs typeface="Times New Roman" panose="02020603050405020304" pitchFamily="18" charset="0"/>
                </a:rPr>
                <a:t>Number of participating education systems from last data collection (2022) </a:t>
              </a:r>
            </a:p>
            <a:p>
              <a:r>
                <a:rPr lang="en-US" sz="1600">
                  <a:solidFill>
                    <a:schemeClr val="bg1">
                      <a:lumMod val="95000"/>
                    </a:schemeClr>
                  </a:solidFill>
                  <a:latin typeface="Times New Roman" panose="02020603050405020304" pitchFamily="18" charset="0"/>
                  <a:cs typeface="Times New Roman" panose="02020603050405020304" pitchFamily="18" charset="0"/>
                </a:rPr>
                <a:t>82 </a:t>
              </a:r>
              <a:endParaRPr lang="en-US" sz="2400">
                <a:solidFill>
                  <a:schemeClr val="bg1">
                    <a:lumMod val="95000"/>
                  </a:schemeClr>
                </a:solidFill>
                <a:latin typeface="Times New Roman" panose="02020603050405020304" pitchFamily="18" charset="0"/>
                <a:cs typeface="Times New Roman" panose="02020603050405020304" pitchFamily="18" charset="0"/>
              </a:endParaRPr>
            </a:p>
          </p:txBody>
        </p:sp>
        <p:sp>
          <p:nvSpPr>
            <p:cNvPr id="21" name="object 8">
              <a:extLst>
                <a:ext uri="{FF2B5EF4-FFF2-40B4-BE49-F238E27FC236}">
                  <a16:creationId xmlns:a16="http://schemas.microsoft.com/office/drawing/2014/main" id="{59F4474B-06CB-518E-D269-5E4A4CE36BA6}"/>
                </a:ext>
              </a:extLst>
            </p:cNvPr>
            <p:cNvSpPr/>
            <p:nvPr/>
          </p:nvSpPr>
          <p:spPr>
            <a:xfrm>
              <a:off x="281940" y="2068067"/>
              <a:ext cx="2601595" cy="1560830"/>
            </a:xfrm>
            <a:custGeom>
              <a:avLst/>
              <a:gdLst/>
              <a:ahLst/>
              <a:cxnLst/>
              <a:rect l="l" t="t" r="r" b="b"/>
              <a:pathLst>
                <a:path w="2601595" h="1560829">
                  <a:moveTo>
                    <a:pt x="0" y="0"/>
                  </a:moveTo>
                  <a:lnTo>
                    <a:pt x="2601468" y="0"/>
                  </a:lnTo>
                  <a:lnTo>
                    <a:pt x="2601468" y="1560576"/>
                  </a:lnTo>
                  <a:lnTo>
                    <a:pt x="0" y="1560576"/>
                  </a:lnTo>
                  <a:lnTo>
                    <a:pt x="0" y="0"/>
                  </a:lnTo>
                  <a:close/>
                </a:path>
              </a:pathLst>
            </a:custGeom>
            <a:ln w="12700">
              <a:solidFill>
                <a:srgbClr val="FAAF3A"/>
              </a:solidFill>
            </a:ln>
          </p:spPr>
          <p:txBody>
            <a:bodyPr wrap="square" lIns="91428" tIns="45714" rIns="91428" bIns="45714" rtlCol="0"/>
            <a:lstStyle/>
            <a:p>
              <a:endParaRPr sz="900"/>
            </a:p>
          </p:txBody>
        </p:sp>
      </p:grpSp>
      <p:grpSp>
        <p:nvGrpSpPr>
          <p:cNvPr id="22" name="object 6">
            <a:extLst>
              <a:ext uri="{FF2B5EF4-FFF2-40B4-BE49-F238E27FC236}">
                <a16:creationId xmlns:a16="http://schemas.microsoft.com/office/drawing/2014/main" id="{F043B284-CE3F-7053-ED45-090686EB0FD1}"/>
              </a:ext>
            </a:extLst>
          </p:cNvPr>
          <p:cNvGrpSpPr/>
          <p:nvPr/>
        </p:nvGrpSpPr>
        <p:grpSpPr>
          <a:xfrm>
            <a:off x="6220464" y="2300694"/>
            <a:ext cx="2582361" cy="3668844"/>
            <a:chOff x="281940" y="2068067"/>
            <a:chExt cx="2601595" cy="1560830"/>
          </a:xfrm>
        </p:grpSpPr>
        <p:sp>
          <p:nvSpPr>
            <p:cNvPr id="23" name="object 7">
              <a:extLst>
                <a:ext uri="{FF2B5EF4-FFF2-40B4-BE49-F238E27FC236}">
                  <a16:creationId xmlns:a16="http://schemas.microsoft.com/office/drawing/2014/main" id="{4BEA2154-5107-4B66-1ADE-C087DF8B4FF8}"/>
                </a:ext>
              </a:extLst>
            </p:cNvPr>
            <p:cNvSpPr/>
            <p:nvPr/>
          </p:nvSpPr>
          <p:spPr>
            <a:xfrm>
              <a:off x="281940" y="2068067"/>
              <a:ext cx="2601595" cy="1560830"/>
            </a:xfrm>
            <a:custGeom>
              <a:avLst/>
              <a:gdLst/>
              <a:ahLst/>
              <a:cxnLst/>
              <a:rect l="l" t="t" r="r" b="b"/>
              <a:pathLst>
                <a:path w="2601595" h="1560829">
                  <a:moveTo>
                    <a:pt x="2601468" y="0"/>
                  </a:moveTo>
                  <a:lnTo>
                    <a:pt x="0" y="0"/>
                  </a:lnTo>
                  <a:lnTo>
                    <a:pt x="0" y="1560576"/>
                  </a:lnTo>
                  <a:lnTo>
                    <a:pt x="2601468" y="1560576"/>
                  </a:lnTo>
                  <a:lnTo>
                    <a:pt x="2601468" y="0"/>
                  </a:lnTo>
                  <a:close/>
                </a:path>
              </a:pathLst>
            </a:custGeom>
            <a:solidFill>
              <a:srgbClr val="566E7E"/>
            </a:solidFill>
          </p:spPr>
          <p:txBody>
            <a:bodyPr wrap="square" lIns="91428" tIns="45714" rIns="91428" bIns="45714" rtlCol="0"/>
            <a:lstStyle/>
            <a:p>
              <a:r>
                <a:rPr lang="en-US">
                  <a:solidFill>
                    <a:srgbClr val="FAAF3A"/>
                  </a:solidFill>
                  <a:latin typeface="Times New Roman" panose="02020603050405020304" pitchFamily="18" charset="0"/>
                  <a:cs typeface="Times New Roman" panose="02020603050405020304" pitchFamily="18" charset="0"/>
                </a:rPr>
                <a:t>Contextual questionnaires completed by</a:t>
              </a:r>
            </a:p>
            <a:p>
              <a:r>
                <a:rPr lang="en-US" sz="1600">
                  <a:solidFill>
                    <a:schemeClr val="bg1">
                      <a:lumMod val="95000"/>
                    </a:schemeClr>
                  </a:solidFill>
                  <a:latin typeface="Times New Roman" panose="02020603050405020304" pitchFamily="18" charset="0"/>
                  <a:cs typeface="Times New Roman" panose="02020603050405020304" pitchFamily="18" charset="0"/>
                </a:rPr>
                <a:t>Students, their teachers, and their principals</a:t>
              </a:r>
            </a:p>
            <a:p>
              <a:endParaRPr lang="en-US" sz="1400">
                <a:latin typeface="Times New Roman" panose="02020603050405020304" pitchFamily="18" charset="0"/>
                <a:cs typeface="Times New Roman" panose="02020603050405020304" pitchFamily="18" charset="0"/>
              </a:endParaRPr>
            </a:p>
            <a:p>
              <a:r>
                <a:rPr lang="en-US">
                  <a:solidFill>
                    <a:srgbClr val="FAAF3A"/>
                  </a:solidFill>
                  <a:latin typeface="Times New Roman" panose="02020603050405020304" pitchFamily="18" charset="0"/>
                  <a:cs typeface="Times New Roman" panose="02020603050405020304" pitchFamily="18" charset="0"/>
                </a:rPr>
                <a:t>Contextual questionnaires selected topics</a:t>
              </a:r>
            </a:p>
            <a:p>
              <a:pPr marL="228554" indent="-228554">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Student attitudes, dispositions, and beliefs</a:t>
              </a:r>
            </a:p>
            <a:p>
              <a:pPr marL="228554" indent="-228554">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Home educational resources</a:t>
              </a:r>
            </a:p>
            <a:p>
              <a:pPr marL="228554" indent="-228554">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School policies and practices</a:t>
              </a:r>
            </a:p>
            <a:p>
              <a:pPr marL="228554" indent="-228554">
                <a:buFont typeface="Arial" panose="020B0604020202020204" pitchFamily="34" charset="0"/>
                <a:buChar char="•"/>
              </a:pPr>
              <a:r>
                <a:rPr lang="en-US" sz="1600">
                  <a:solidFill>
                    <a:schemeClr val="bg1">
                      <a:lumMod val="95000"/>
                    </a:schemeClr>
                  </a:solidFill>
                  <a:latin typeface="Times New Roman" panose="02020603050405020304" pitchFamily="18" charset="0"/>
                  <a:cs typeface="Times New Roman" panose="02020603050405020304" pitchFamily="18" charset="0"/>
                </a:rPr>
                <a:t>School climate and safety</a:t>
              </a:r>
              <a:endParaRPr sz="1600"/>
            </a:p>
          </p:txBody>
        </p:sp>
        <p:sp>
          <p:nvSpPr>
            <p:cNvPr id="24" name="object 8">
              <a:extLst>
                <a:ext uri="{FF2B5EF4-FFF2-40B4-BE49-F238E27FC236}">
                  <a16:creationId xmlns:a16="http://schemas.microsoft.com/office/drawing/2014/main" id="{0D6D9E0E-1541-DEF0-99F3-7A567D66BBEB}"/>
                </a:ext>
              </a:extLst>
            </p:cNvPr>
            <p:cNvSpPr/>
            <p:nvPr/>
          </p:nvSpPr>
          <p:spPr>
            <a:xfrm>
              <a:off x="281940" y="2068067"/>
              <a:ext cx="2601595" cy="1560830"/>
            </a:xfrm>
            <a:custGeom>
              <a:avLst/>
              <a:gdLst/>
              <a:ahLst/>
              <a:cxnLst/>
              <a:rect l="l" t="t" r="r" b="b"/>
              <a:pathLst>
                <a:path w="2601595" h="1560829">
                  <a:moveTo>
                    <a:pt x="0" y="0"/>
                  </a:moveTo>
                  <a:lnTo>
                    <a:pt x="2601468" y="0"/>
                  </a:lnTo>
                  <a:lnTo>
                    <a:pt x="2601468" y="1560576"/>
                  </a:lnTo>
                  <a:lnTo>
                    <a:pt x="0" y="1560576"/>
                  </a:lnTo>
                  <a:lnTo>
                    <a:pt x="0" y="0"/>
                  </a:lnTo>
                  <a:close/>
                </a:path>
              </a:pathLst>
            </a:custGeom>
            <a:ln w="12700">
              <a:solidFill>
                <a:srgbClr val="FAAF3A"/>
              </a:solidFill>
            </a:ln>
          </p:spPr>
          <p:txBody>
            <a:bodyPr wrap="square" lIns="91428" tIns="45714" rIns="91428" bIns="45714" rtlCol="0"/>
            <a:lstStyle/>
            <a:p>
              <a:endParaRPr sz="900"/>
            </a:p>
          </p:txBody>
        </p:sp>
      </p:grpSp>
      <p:grpSp>
        <p:nvGrpSpPr>
          <p:cNvPr id="25" name="object 6">
            <a:extLst>
              <a:ext uri="{FF2B5EF4-FFF2-40B4-BE49-F238E27FC236}">
                <a16:creationId xmlns:a16="http://schemas.microsoft.com/office/drawing/2014/main" id="{32D16D09-087D-54FF-AF19-60A5D3B91423}"/>
              </a:ext>
            </a:extLst>
          </p:cNvPr>
          <p:cNvGrpSpPr/>
          <p:nvPr/>
        </p:nvGrpSpPr>
        <p:grpSpPr>
          <a:xfrm>
            <a:off x="9035130" y="2285767"/>
            <a:ext cx="2594967" cy="1753069"/>
            <a:chOff x="275590" y="2061717"/>
            <a:chExt cx="2614295" cy="1573530"/>
          </a:xfrm>
        </p:grpSpPr>
        <p:sp>
          <p:nvSpPr>
            <p:cNvPr id="26" name="object 7">
              <a:extLst>
                <a:ext uri="{FF2B5EF4-FFF2-40B4-BE49-F238E27FC236}">
                  <a16:creationId xmlns:a16="http://schemas.microsoft.com/office/drawing/2014/main" id="{44D459B5-801D-03BE-21A7-A400E3B59BD0}"/>
                </a:ext>
              </a:extLst>
            </p:cNvPr>
            <p:cNvSpPr/>
            <p:nvPr/>
          </p:nvSpPr>
          <p:spPr>
            <a:xfrm>
              <a:off x="281940" y="2068067"/>
              <a:ext cx="2601595" cy="1560830"/>
            </a:xfrm>
            <a:custGeom>
              <a:avLst/>
              <a:gdLst/>
              <a:ahLst/>
              <a:cxnLst/>
              <a:rect l="l" t="t" r="r" b="b"/>
              <a:pathLst>
                <a:path w="2601595" h="1560829">
                  <a:moveTo>
                    <a:pt x="2601468" y="0"/>
                  </a:moveTo>
                  <a:lnTo>
                    <a:pt x="0" y="0"/>
                  </a:lnTo>
                  <a:lnTo>
                    <a:pt x="0" y="1560576"/>
                  </a:lnTo>
                  <a:lnTo>
                    <a:pt x="2601468" y="1560576"/>
                  </a:lnTo>
                  <a:lnTo>
                    <a:pt x="2601468" y="0"/>
                  </a:lnTo>
                  <a:close/>
                </a:path>
              </a:pathLst>
            </a:custGeom>
            <a:solidFill>
              <a:srgbClr val="566E7E"/>
            </a:solidFill>
          </p:spPr>
          <p:txBody>
            <a:bodyPr wrap="square" lIns="91428" tIns="45714" rIns="91428" bIns="45714" rtlCol="0"/>
            <a:lstStyle/>
            <a:p>
              <a:endParaRPr sz="900"/>
            </a:p>
          </p:txBody>
        </p:sp>
        <p:sp>
          <p:nvSpPr>
            <p:cNvPr id="27" name="object 8">
              <a:extLst>
                <a:ext uri="{FF2B5EF4-FFF2-40B4-BE49-F238E27FC236}">
                  <a16:creationId xmlns:a16="http://schemas.microsoft.com/office/drawing/2014/main" id="{FA759680-1D65-6193-CB02-8FE1D793A64E}"/>
                </a:ext>
              </a:extLst>
            </p:cNvPr>
            <p:cNvSpPr/>
            <p:nvPr/>
          </p:nvSpPr>
          <p:spPr>
            <a:xfrm>
              <a:off x="281940" y="2068067"/>
              <a:ext cx="2601595" cy="1560830"/>
            </a:xfrm>
            <a:custGeom>
              <a:avLst/>
              <a:gdLst/>
              <a:ahLst/>
              <a:cxnLst/>
              <a:rect l="l" t="t" r="r" b="b"/>
              <a:pathLst>
                <a:path w="2601595" h="1560829">
                  <a:moveTo>
                    <a:pt x="0" y="0"/>
                  </a:moveTo>
                  <a:lnTo>
                    <a:pt x="2601468" y="0"/>
                  </a:lnTo>
                  <a:lnTo>
                    <a:pt x="2601468" y="1560576"/>
                  </a:lnTo>
                  <a:lnTo>
                    <a:pt x="0" y="1560576"/>
                  </a:lnTo>
                  <a:lnTo>
                    <a:pt x="0" y="0"/>
                  </a:lnTo>
                  <a:close/>
                </a:path>
              </a:pathLst>
            </a:custGeom>
            <a:ln w="12700">
              <a:solidFill>
                <a:srgbClr val="FAAF3A"/>
              </a:solidFill>
            </a:ln>
          </p:spPr>
          <p:txBody>
            <a:bodyPr wrap="square" lIns="91428" tIns="45714" rIns="91428" bIns="45714" rtlCol="0"/>
            <a:lstStyle/>
            <a:p>
              <a:endParaRPr sz="900"/>
            </a:p>
          </p:txBody>
        </p:sp>
      </p:grpSp>
      <p:grpSp>
        <p:nvGrpSpPr>
          <p:cNvPr id="32" name="object 6">
            <a:extLst>
              <a:ext uri="{FF2B5EF4-FFF2-40B4-BE49-F238E27FC236}">
                <a16:creationId xmlns:a16="http://schemas.microsoft.com/office/drawing/2014/main" id="{A807B55B-5C05-D04D-72BC-DFC98D030410}"/>
              </a:ext>
            </a:extLst>
          </p:cNvPr>
          <p:cNvGrpSpPr/>
          <p:nvPr/>
        </p:nvGrpSpPr>
        <p:grpSpPr>
          <a:xfrm>
            <a:off x="589791" y="1906431"/>
            <a:ext cx="8193037" cy="302800"/>
            <a:chOff x="281940" y="2068067"/>
            <a:chExt cx="2601595" cy="1560830"/>
          </a:xfrm>
        </p:grpSpPr>
        <p:sp>
          <p:nvSpPr>
            <p:cNvPr id="33" name="object 7">
              <a:extLst>
                <a:ext uri="{FF2B5EF4-FFF2-40B4-BE49-F238E27FC236}">
                  <a16:creationId xmlns:a16="http://schemas.microsoft.com/office/drawing/2014/main" id="{377F5AA1-3E1E-63A2-62D0-4527D713FC81}"/>
                </a:ext>
              </a:extLst>
            </p:cNvPr>
            <p:cNvSpPr/>
            <p:nvPr/>
          </p:nvSpPr>
          <p:spPr>
            <a:xfrm>
              <a:off x="281940" y="2068067"/>
              <a:ext cx="2601595" cy="1560830"/>
            </a:xfrm>
            <a:custGeom>
              <a:avLst/>
              <a:gdLst/>
              <a:ahLst/>
              <a:cxnLst/>
              <a:rect l="l" t="t" r="r" b="b"/>
              <a:pathLst>
                <a:path w="2601595" h="1560829">
                  <a:moveTo>
                    <a:pt x="2601468" y="0"/>
                  </a:moveTo>
                  <a:lnTo>
                    <a:pt x="0" y="0"/>
                  </a:lnTo>
                  <a:lnTo>
                    <a:pt x="0" y="1560576"/>
                  </a:lnTo>
                  <a:lnTo>
                    <a:pt x="2601468" y="1560576"/>
                  </a:lnTo>
                  <a:lnTo>
                    <a:pt x="2601468" y="0"/>
                  </a:lnTo>
                  <a:close/>
                </a:path>
              </a:pathLst>
            </a:custGeom>
            <a:solidFill>
              <a:srgbClr val="FAAF3A"/>
            </a:solidFill>
          </p:spPr>
          <p:txBody>
            <a:bodyPr wrap="square" lIns="91428" tIns="0" rIns="91428" bIns="0" rtlCol="0" anchor="ctr"/>
            <a:lstStyle/>
            <a:p>
              <a:pPr algn="ctr"/>
              <a:r>
                <a:rPr lang="en-US" sz="1200" b="1"/>
                <a:t>Quick Facts</a:t>
              </a:r>
              <a:endParaRPr sz="1200" b="1"/>
            </a:p>
          </p:txBody>
        </p:sp>
        <p:sp>
          <p:nvSpPr>
            <p:cNvPr id="34" name="object 8">
              <a:extLst>
                <a:ext uri="{FF2B5EF4-FFF2-40B4-BE49-F238E27FC236}">
                  <a16:creationId xmlns:a16="http://schemas.microsoft.com/office/drawing/2014/main" id="{BDAA790B-5F8F-4F3A-2A32-A682E2927D3B}"/>
                </a:ext>
              </a:extLst>
            </p:cNvPr>
            <p:cNvSpPr/>
            <p:nvPr/>
          </p:nvSpPr>
          <p:spPr>
            <a:xfrm>
              <a:off x="281940" y="2068067"/>
              <a:ext cx="2601595" cy="1560830"/>
            </a:xfrm>
            <a:custGeom>
              <a:avLst/>
              <a:gdLst/>
              <a:ahLst/>
              <a:cxnLst/>
              <a:rect l="l" t="t" r="r" b="b"/>
              <a:pathLst>
                <a:path w="2601595" h="1560829">
                  <a:moveTo>
                    <a:pt x="0" y="0"/>
                  </a:moveTo>
                  <a:lnTo>
                    <a:pt x="2601468" y="0"/>
                  </a:lnTo>
                  <a:lnTo>
                    <a:pt x="2601468" y="1560576"/>
                  </a:lnTo>
                  <a:lnTo>
                    <a:pt x="0" y="1560576"/>
                  </a:lnTo>
                  <a:lnTo>
                    <a:pt x="0" y="0"/>
                  </a:lnTo>
                  <a:close/>
                </a:path>
              </a:pathLst>
            </a:custGeom>
            <a:ln w="12700">
              <a:solidFill>
                <a:srgbClr val="FAAF3A"/>
              </a:solidFill>
            </a:ln>
          </p:spPr>
          <p:txBody>
            <a:bodyPr wrap="square" lIns="91428" tIns="45714" rIns="91428" bIns="45714" rtlCol="0"/>
            <a:lstStyle/>
            <a:p>
              <a:endParaRPr sz="900"/>
            </a:p>
          </p:txBody>
        </p:sp>
      </p:grpSp>
      <p:grpSp>
        <p:nvGrpSpPr>
          <p:cNvPr id="35" name="object 6">
            <a:extLst>
              <a:ext uri="{FF2B5EF4-FFF2-40B4-BE49-F238E27FC236}">
                <a16:creationId xmlns:a16="http://schemas.microsoft.com/office/drawing/2014/main" id="{66AB8255-3D63-9B3B-020C-BD4242A21EE4}"/>
              </a:ext>
            </a:extLst>
          </p:cNvPr>
          <p:cNvGrpSpPr/>
          <p:nvPr/>
        </p:nvGrpSpPr>
        <p:grpSpPr>
          <a:xfrm>
            <a:off x="9037419" y="1905198"/>
            <a:ext cx="2582361" cy="305264"/>
            <a:chOff x="275590" y="2061717"/>
            <a:chExt cx="2614295" cy="1573530"/>
          </a:xfrm>
        </p:grpSpPr>
        <p:sp>
          <p:nvSpPr>
            <p:cNvPr id="36" name="object 7">
              <a:extLst>
                <a:ext uri="{FF2B5EF4-FFF2-40B4-BE49-F238E27FC236}">
                  <a16:creationId xmlns:a16="http://schemas.microsoft.com/office/drawing/2014/main" id="{0793020D-3863-1776-140C-1A1C0EB8124A}"/>
                </a:ext>
              </a:extLst>
            </p:cNvPr>
            <p:cNvSpPr/>
            <p:nvPr/>
          </p:nvSpPr>
          <p:spPr>
            <a:xfrm>
              <a:off x="281940" y="2068067"/>
              <a:ext cx="2601595" cy="1560830"/>
            </a:xfrm>
            <a:custGeom>
              <a:avLst/>
              <a:gdLst/>
              <a:ahLst/>
              <a:cxnLst/>
              <a:rect l="l" t="t" r="r" b="b"/>
              <a:pathLst>
                <a:path w="2601595" h="1560829">
                  <a:moveTo>
                    <a:pt x="2601468" y="0"/>
                  </a:moveTo>
                  <a:lnTo>
                    <a:pt x="0" y="0"/>
                  </a:lnTo>
                  <a:lnTo>
                    <a:pt x="0" y="1560576"/>
                  </a:lnTo>
                  <a:lnTo>
                    <a:pt x="2601468" y="1560576"/>
                  </a:lnTo>
                  <a:lnTo>
                    <a:pt x="2601468" y="0"/>
                  </a:lnTo>
                  <a:close/>
                </a:path>
              </a:pathLst>
            </a:custGeom>
            <a:solidFill>
              <a:srgbClr val="FAAF3A"/>
            </a:solidFill>
          </p:spPr>
          <p:txBody>
            <a:bodyPr wrap="square" lIns="91428" tIns="0" rIns="91428" bIns="0" rtlCol="0" anchor="ctr"/>
            <a:lstStyle/>
            <a:p>
              <a:pPr algn="ctr"/>
              <a:r>
                <a:rPr lang="en-US" sz="1200" b="1"/>
                <a:t>Individual School Data Options</a:t>
              </a:r>
            </a:p>
          </p:txBody>
        </p:sp>
        <p:sp>
          <p:nvSpPr>
            <p:cNvPr id="37" name="object 8">
              <a:extLst>
                <a:ext uri="{FF2B5EF4-FFF2-40B4-BE49-F238E27FC236}">
                  <a16:creationId xmlns:a16="http://schemas.microsoft.com/office/drawing/2014/main" id="{3BAC484A-EDA9-DCED-A7EE-08C3579EB3B7}"/>
                </a:ext>
              </a:extLst>
            </p:cNvPr>
            <p:cNvSpPr/>
            <p:nvPr/>
          </p:nvSpPr>
          <p:spPr>
            <a:xfrm>
              <a:off x="281940" y="2068067"/>
              <a:ext cx="2601595" cy="1560830"/>
            </a:xfrm>
            <a:custGeom>
              <a:avLst/>
              <a:gdLst/>
              <a:ahLst/>
              <a:cxnLst/>
              <a:rect l="l" t="t" r="r" b="b"/>
              <a:pathLst>
                <a:path w="2601595" h="1560829">
                  <a:moveTo>
                    <a:pt x="0" y="0"/>
                  </a:moveTo>
                  <a:lnTo>
                    <a:pt x="2601468" y="0"/>
                  </a:lnTo>
                  <a:lnTo>
                    <a:pt x="2601468" y="1560576"/>
                  </a:lnTo>
                  <a:lnTo>
                    <a:pt x="0" y="1560576"/>
                  </a:lnTo>
                  <a:lnTo>
                    <a:pt x="0" y="0"/>
                  </a:lnTo>
                  <a:close/>
                </a:path>
              </a:pathLst>
            </a:custGeom>
            <a:ln w="12700">
              <a:solidFill>
                <a:srgbClr val="FAAF3A"/>
              </a:solidFill>
            </a:ln>
          </p:spPr>
          <p:txBody>
            <a:bodyPr wrap="square" lIns="91428" tIns="45714" rIns="91428" bIns="45714" rtlCol="0"/>
            <a:lstStyle/>
            <a:p>
              <a:endParaRPr sz="900"/>
            </a:p>
          </p:txBody>
        </p:sp>
      </p:grpSp>
      <p:grpSp>
        <p:nvGrpSpPr>
          <p:cNvPr id="39" name="object 6">
            <a:extLst>
              <a:ext uri="{FF2B5EF4-FFF2-40B4-BE49-F238E27FC236}">
                <a16:creationId xmlns:a16="http://schemas.microsoft.com/office/drawing/2014/main" id="{6CA0A905-9FBD-9CF3-4A29-56E6AE744BAD}"/>
              </a:ext>
            </a:extLst>
          </p:cNvPr>
          <p:cNvGrpSpPr/>
          <p:nvPr/>
        </p:nvGrpSpPr>
        <p:grpSpPr>
          <a:xfrm>
            <a:off x="9024814" y="4115373"/>
            <a:ext cx="2582361" cy="1835117"/>
            <a:chOff x="281940" y="2068067"/>
            <a:chExt cx="2601595" cy="1560830"/>
          </a:xfrm>
        </p:grpSpPr>
        <p:sp>
          <p:nvSpPr>
            <p:cNvPr id="40" name="object 7">
              <a:extLst>
                <a:ext uri="{FF2B5EF4-FFF2-40B4-BE49-F238E27FC236}">
                  <a16:creationId xmlns:a16="http://schemas.microsoft.com/office/drawing/2014/main" id="{EBDA9187-9464-1354-018F-3F1BC446658D}"/>
                </a:ext>
              </a:extLst>
            </p:cNvPr>
            <p:cNvSpPr/>
            <p:nvPr/>
          </p:nvSpPr>
          <p:spPr>
            <a:xfrm>
              <a:off x="281940" y="2068067"/>
              <a:ext cx="2601595" cy="1560830"/>
            </a:xfrm>
            <a:custGeom>
              <a:avLst/>
              <a:gdLst/>
              <a:ahLst/>
              <a:cxnLst/>
              <a:rect l="l" t="t" r="r" b="b"/>
              <a:pathLst>
                <a:path w="2601595" h="1560829">
                  <a:moveTo>
                    <a:pt x="2601468" y="0"/>
                  </a:moveTo>
                  <a:lnTo>
                    <a:pt x="0" y="0"/>
                  </a:lnTo>
                  <a:lnTo>
                    <a:pt x="0" y="1560576"/>
                  </a:lnTo>
                  <a:lnTo>
                    <a:pt x="2601468" y="1560576"/>
                  </a:lnTo>
                  <a:lnTo>
                    <a:pt x="2601468" y="0"/>
                  </a:lnTo>
                  <a:close/>
                </a:path>
              </a:pathLst>
            </a:custGeom>
            <a:solidFill>
              <a:srgbClr val="566E7E"/>
            </a:solidFill>
          </p:spPr>
          <p:txBody>
            <a:bodyPr wrap="square" lIns="91428" tIns="45714" rIns="91428" bIns="45714" rtlCol="0"/>
            <a:lstStyle/>
            <a:p>
              <a:endParaRPr sz="900"/>
            </a:p>
          </p:txBody>
        </p:sp>
        <p:sp>
          <p:nvSpPr>
            <p:cNvPr id="41" name="object 8">
              <a:extLst>
                <a:ext uri="{FF2B5EF4-FFF2-40B4-BE49-F238E27FC236}">
                  <a16:creationId xmlns:a16="http://schemas.microsoft.com/office/drawing/2014/main" id="{AFA9363C-6AC6-F5FD-D479-8862E34A322B}"/>
                </a:ext>
              </a:extLst>
            </p:cNvPr>
            <p:cNvSpPr/>
            <p:nvPr/>
          </p:nvSpPr>
          <p:spPr>
            <a:xfrm>
              <a:off x="281940" y="2068067"/>
              <a:ext cx="2601595" cy="1560830"/>
            </a:xfrm>
            <a:custGeom>
              <a:avLst/>
              <a:gdLst/>
              <a:ahLst/>
              <a:cxnLst/>
              <a:rect l="l" t="t" r="r" b="b"/>
              <a:pathLst>
                <a:path w="2601595" h="1560829">
                  <a:moveTo>
                    <a:pt x="0" y="0"/>
                  </a:moveTo>
                  <a:lnTo>
                    <a:pt x="2601468" y="0"/>
                  </a:lnTo>
                  <a:lnTo>
                    <a:pt x="2601468" y="1560576"/>
                  </a:lnTo>
                  <a:lnTo>
                    <a:pt x="0" y="1560576"/>
                  </a:lnTo>
                  <a:lnTo>
                    <a:pt x="0" y="0"/>
                  </a:lnTo>
                  <a:close/>
                </a:path>
              </a:pathLst>
            </a:custGeom>
            <a:ln w="12700">
              <a:solidFill>
                <a:srgbClr val="FAAF3A"/>
              </a:solidFill>
            </a:ln>
          </p:spPr>
          <p:txBody>
            <a:bodyPr wrap="square" lIns="91428" tIns="45714" rIns="91428" bIns="45714" rtlCol="0"/>
            <a:lstStyle/>
            <a:p>
              <a:endParaRPr sz="900"/>
            </a:p>
          </p:txBody>
        </p:sp>
      </p:grpSp>
      <p:sp>
        <p:nvSpPr>
          <p:cNvPr id="43" name="TextBox 42">
            <a:extLst>
              <a:ext uri="{FF2B5EF4-FFF2-40B4-BE49-F238E27FC236}">
                <a16:creationId xmlns:a16="http://schemas.microsoft.com/office/drawing/2014/main" id="{AC853F34-1DE1-0DCA-8114-E9B1E6E2637A}"/>
              </a:ext>
            </a:extLst>
          </p:cNvPr>
          <p:cNvSpPr txBox="1"/>
          <p:nvPr/>
        </p:nvSpPr>
        <p:spPr>
          <a:xfrm>
            <a:off x="9135386" y="2578591"/>
            <a:ext cx="2361216" cy="1015663"/>
          </a:xfrm>
          <a:prstGeom prst="rect">
            <a:avLst/>
          </a:prstGeom>
          <a:noFill/>
        </p:spPr>
        <p:txBody>
          <a:bodyPr wrap="square">
            <a:spAutoFit/>
          </a:bodyPr>
          <a:lstStyle/>
          <a:p>
            <a:r>
              <a:rPr lang="en-US" sz="2000">
                <a:solidFill>
                  <a:schemeClr val="bg1"/>
                </a:solidFill>
                <a:latin typeface="Times New Roman" panose="02020603050405020304" pitchFamily="18" charset="0"/>
                <a:cs typeface="Times New Roman" panose="02020603050405020304" pitchFamily="18" charset="0"/>
              </a:rPr>
              <a:t>OECD Test For Schools Report</a:t>
            </a:r>
          </a:p>
          <a:p>
            <a:r>
              <a:rPr lang="en-US" sz="2000">
                <a:solidFill>
                  <a:schemeClr val="bg1"/>
                </a:solidFill>
                <a:latin typeface="Times New Roman" panose="02020603050405020304" pitchFamily="18" charset="0"/>
                <a:cs typeface="Times New Roman" panose="02020603050405020304" pitchFamily="18" charset="0"/>
              </a:rPr>
              <a:t>(OECD)</a:t>
            </a:r>
          </a:p>
        </p:txBody>
      </p:sp>
      <p:sp>
        <p:nvSpPr>
          <p:cNvPr id="44" name="TextBox 43">
            <a:extLst>
              <a:ext uri="{FF2B5EF4-FFF2-40B4-BE49-F238E27FC236}">
                <a16:creationId xmlns:a16="http://schemas.microsoft.com/office/drawing/2014/main" id="{E3CB4F7C-BDE3-8F08-BABA-CDF47EE7B17C}"/>
              </a:ext>
            </a:extLst>
          </p:cNvPr>
          <p:cNvSpPr txBox="1"/>
          <p:nvPr/>
        </p:nvSpPr>
        <p:spPr>
          <a:xfrm>
            <a:off x="9152006" y="4502086"/>
            <a:ext cx="2361216" cy="707886"/>
          </a:xfrm>
          <a:prstGeom prst="rect">
            <a:avLst/>
          </a:prstGeom>
          <a:noFill/>
        </p:spPr>
        <p:txBody>
          <a:bodyPr wrap="square">
            <a:spAutoFit/>
          </a:bodyPr>
          <a:lstStyle/>
          <a:p>
            <a:r>
              <a:rPr lang="en-US" sz="2000">
                <a:solidFill>
                  <a:schemeClr val="bg1"/>
                </a:solidFill>
                <a:latin typeface="Times New Roman" panose="02020603050405020304" pitchFamily="18" charset="0"/>
                <a:cs typeface="Times New Roman" panose="02020603050405020304" pitchFamily="18" charset="0"/>
              </a:rPr>
              <a:t>PISA School Report </a:t>
            </a:r>
          </a:p>
          <a:p>
            <a:r>
              <a:rPr lang="en-US" sz="2000">
                <a:solidFill>
                  <a:schemeClr val="bg1"/>
                </a:solidFill>
                <a:latin typeface="Times New Roman" panose="02020603050405020304" pitchFamily="18" charset="0"/>
                <a:cs typeface="Times New Roman" panose="02020603050405020304" pitchFamily="18" charset="0"/>
              </a:rPr>
              <a:t>(NCES)</a:t>
            </a:r>
          </a:p>
        </p:txBody>
      </p:sp>
      <p:sp>
        <p:nvSpPr>
          <p:cNvPr id="4" name="Rectangle 3">
            <a:extLst>
              <a:ext uri="{FF2B5EF4-FFF2-40B4-BE49-F238E27FC236}">
                <a16:creationId xmlns:a16="http://schemas.microsoft.com/office/drawing/2014/main" id="{FF91369C-7B51-D9C4-1659-4E18C1FEEFB4}"/>
              </a:ext>
            </a:extLst>
          </p:cNvPr>
          <p:cNvSpPr/>
          <p:nvPr/>
        </p:nvSpPr>
        <p:spPr>
          <a:xfrm>
            <a:off x="153173" y="6117645"/>
            <a:ext cx="4025287"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solidFill>
                <a:schemeClr val="accent4">
                  <a:lumMod val="75000"/>
                </a:schemeClr>
              </a:solidFill>
            </a:endParaRPr>
          </a:p>
        </p:txBody>
      </p:sp>
      <p:sp>
        <p:nvSpPr>
          <p:cNvPr id="7" name="TextBox 6">
            <a:extLst>
              <a:ext uri="{FF2B5EF4-FFF2-40B4-BE49-F238E27FC236}">
                <a16:creationId xmlns:a16="http://schemas.microsoft.com/office/drawing/2014/main" id="{A4C88560-5B56-2E09-9672-5E39E28422F8}"/>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293995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B70F2-FC53-49BA-B0FE-6AF51C20AEC4}"/>
              </a:ext>
            </a:extLst>
          </p:cNvPr>
          <p:cNvSpPr>
            <a:spLocks noGrp="1"/>
          </p:cNvSpPr>
          <p:nvPr>
            <p:ph type="ctrTitle"/>
          </p:nvPr>
        </p:nvSpPr>
        <p:spPr/>
        <p:txBody>
          <a:bodyPr>
            <a:normAutofit/>
          </a:bodyPr>
          <a:lstStyle/>
          <a:p>
            <a:r>
              <a:rPr lang="en-US" sz="3400" dirty="0">
                <a:latin typeface="Times New Roman"/>
                <a:cs typeface="Times New Roman"/>
              </a:rPr>
              <a:t>National Teacher and Principal Survey (NTPS)</a:t>
            </a:r>
          </a:p>
        </p:txBody>
      </p:sp>
      <p:sp>
        <p:nvSpPr>
          <p:cNvPr id="3" name="Slide Number Placeholder 2">
            <a:extLst>
              <a:ext uri="{FF2B5EF4-FFF2-40B4-BE49-F238E27FC236}">
                <a16:creationId xmlns:a16="http://schemas.microsoft.com/office/drawing/2014/main" id="{7FDCC129-31CA-4A0B-8AE5-B1E840AB59EF}"/>
              </a:ext>
            </a:extLst>
          </p:cNvPr>
          <p:cNvSpPr>
            <a:spLocks noGrp="1"/>
          </p:cNvSpPr>
          <p:nvPr>
            <p:ph type="sldNum" sz="quarter" idx="15"/>
          </p:nvPr>
        </p:nvSpPr>
        <p:spPr/>
        <p:txBody>
          <a:bodyPr/>
          <a:lstStyle/>
          <a:p>
            <a:pPr defTabSz="914217"/>
            <a:fld id="{BA8CF1B3-96A0-D24B-B5C9-B5B93FF4523E}" type="slidenum">
              <a:rPr lang="uk-UA"/>
              <a:pPr defTabSz="914217"/>
              <a:t>6</a:t>
            </a:fld>
            <a:endParaRPr lang="uk-UA" dirty="0"/>
          </a:p>
        </p:txBody>
      </p:sp>
      <p:sp>
        <p:nvSpPr>
          <p:cNvPr id="5" name="Rectangle 4">
            <a:extLst>
              <a:ext uri="{FF2B5EF4-FFF2-40B4-BE49-F238E27FC236}">
                <a16:creationId xmlns:a16="http://schemas.microsoft.com/office/drawing/2014/main" id="{02AA3EA0-DF91-4BE4-84D2-B375085A91CE}"/>
              </a:ext>
            </a:extLst>
          </p:cNvPr>
          <p:cNvSpPr/>
          <p:nvPr/>
        </p:nvSpPr>
        <p:spPr>
          <a:xfrm>
            <a:off x="380950" y="6156909"/>
            <a:ext cx="4156326"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6" name="TextBox 5">
            <a:extLst>
              <a:ext uri="{FF2B5EF4-FFF2-40B4-BE49-F238E27FC236}">
                <a16:creationId xmlns:a16="http://schemas.microsoft.com/office/drawing/2014/main" id="{9483B167-E90C-49B2-B820-0D907B549CF8}"/>
              </a:ext>
            </a:extLst>
          </p:cNvPr>
          <p:cNvSpPr txBox="1"/>
          <p:nvPr/>
        </p:nvSpPr>
        <p:spPr>
          <a:xfrm>
            <a:off x="343649" y="6294854"/>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graphicFrame>
        <p:nvGraphicFramePr>
          <p:cNvPr id="7" name="Diagram 6">
            <a:extLst>
              <a:ext uri="{FF2B5EF4-FFF2-40B4-BE49-F238E27FC236}">
                <a16:creationId xmlns:a16="http://schemas.microsoft.com/office/drawing/2014/main" id="{B1463894-5702-C7B0-550D-9FB2D88E63D8}"/>
              </a:ext>
            </a:extLst>
          </p:cNvPr>
          <p:cNvGraphicFramePr/>
          <p:nvPr>
            <p:extLst>
              <p:ext uri="{D42A27DB-BD31-4B8C-83A1-F6EECF244321}">
                <p14:modId xmlns:p14="http://schemas.microsoft.com/office/powerpoint/2010/main" val="3900334782"/>
              </p:ext>
            </p:extLst>
          </p:nvPr>
        </p:nvGraphicFramePr>
        <p:xfrm>
          <a:off x="1012874" y="1181089"/>
          <a:ext cx="10322832" cy="5002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01918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C66ED-891C-B97C-AC63-2C1310B53397}"/>
              </a:ext>
            </a:extLst>
          </p:cNvPr>
          <p:cNvSpPr>
            <a:spLocks noGrp="1"/>
          </p:cNvSpPr>
          <p:nvPr>
            <p:ph type="ctrTitle"/>
          </p:nvPr>
        </p:nvSpPr>
        <p:spPr/>
        <p:txBody>
          <a:bodyPr/>
          <a:lstStyle/>
          <a:p>
            <a:r>
              <a:rPr lang="en-US" dirty="0"/>
              <a:t>Participation in PISA 2018</a:t>
            </a:r>
          </a:p>
        </p:txBody>
      </p:sp>
      <p:sp>
        <p:nvSpPr>
          <p:cNvPr id="3" name="Slide Number Placeholder 2">
            <a:extLst>
              <a:ext uri="{FF2B5EF4-FFF2-40B4-BE49-F238E27FC236}">
                <a16:creationId xmlns:a16="http://schemas.microsoft.com/office/drawing/2014/main" id="{AB9E3E79-48BC-7E63-FBC2-6A112BCD4CEC}"/>
              </a:ext>
            </a:extLst>
          </p:cNvPr>
          <p:cNvSpPr>
            <a:spLocks noGrp="1"/>
          </p:cNvSpPr>
          <p:nvPr>
            <p:ph type="sldNum" sz="quarter" idx="15"/>
          </p:nvPr>
        </p:nvSpPr>
        <p:spPr/>
        <p:txBody>
          <a:bodyPr/>
          <a:lstStyle/>
          <a:p>
            <a:fld id="{BA8CF1B3-96A0-D24B-B5C9-B5B93FF4523E}" type="slidenum">
              <a:rPr lang="uk-UA" smtClean="0"/>
              <a:pPr/>
              <a:t>60</a:t>
            </a:fld>
            <a:endParaRPr lang="uk-UA"/>
          </a:p>
        </p:txBody>
      </p:sp>
      <p:graphicFrame>
        <p:nvGraphicFramePr>
          <p:cNvPr id="7" name="Table 6">
            <a:extLst>
              <a:ext uri="{FF2B5EF4-FFF2-40B4-BE49-F238E27FC236}">
                <a16:creationId xmlns:a16="http://schemas.microsoft.com/office/drawing/2014/main" id="{4DA581EE-2968-35F3-7E60-85831B5A53FB}"/>
              </a:ext>
            </a:extLst>
          </p:cNvPr>
          <p:cNvGraphicFramePr>
            <a:graphicFrameLocks noGrp="1"/>
          </p:cNvGraphicFramePr>
          <p:nvPr>
            <p:extLst>
              <p:ext uri="{D42A27DB-BD31-4B8C-83A1-F6EECF244321}">
                <p14:modId xmlns:p14="http://schemas.microsoft.com/office/powerpoint/2010/main" val="565568076"/>
              </p:ext>
            </p:extLst>
          </p:nvPr>
        </p:nvGraphicFramePr>
        <p:xfrm>
          <a:off x="558356" y="1181381"/>
          <a:ext cx="11015022" cy="4465138"/>
        </p:xfrm>
        <a:graphic>
          <a:graphicData uri="http://schemas.openxmlformats.org/drawingml/2006/table">
            <a:tbl>
              <a:tblPr firstRow="1" bandRow="1">
                <a:tableStyleId>{72833802-FEF1-4C79-8D5D-14CF1EAF98D9}</a:tableStyleId>
              </a:tblPr>
              <a:tblGrid>
                <a:gridCol w="1835837">
                  <a:extLst>
                    <a:ext uri="{9D8B030D-6E8A-4147-A177-3AD203B41FA5}">
                      <a16:colId xmlns:a16="http://schemas.microsoft.com/office/drawing/2014/main" val="2196914512"/>
                    </a:ext>
                  </a:extLst>
                </a:gridCol>
                <a:gridCol w="1835837">
                  <a:extLst>
                    <a:ext uri="{9D8B030D-6E8A-4147-A177-3AD203B41FA5}">
                      <a16:colId xmlns:a16="http://schemas.microsoft.com/office/drawing/2014/main" val="1394914791"/>
                    </a:ext>
                  </a:extLst>
                </a:gridCol>
                <a:gridCol w="1835837">
                  <a:extLst>
                    <a:ext uri="{9D8B030D-6E8A-4147-A177-3AD203B41FA5}">
                      <a16:colId xmlns:a16="http://schemas.microsoft.com/office/drawing/2014/main" val="2666755460"/>
                    </a:ext>
                  </a:extLst>
                </a:gridCol>
                <a:gridCol w="1835837">
                  <a:extLst>
                    <a:ext uri="{9D8B030D-6E8A-4147-A177-3AD203B41FA5}">
                      <a16:colId xmlns:a16="http://schemas.microsoft.com/office/drawing/2014/main" val="3677754601"/>
                    </a:ext>
                  </a:extLst>
                </a:gridCol>
                <a:gridCol w="1835837">
                  <a:extLst>
                    <a:ext uri="{9D8B030D-6E8A-4147-A177-3AD203B41FA5}">
                      <a16:colId xmlns:a16="http://schemas.microsoft.com/office/drawing/2014/main" val="3079674830"/>
                    </a:ext>
                  </a:extLst>
                </a:gridCol>
                <a:gridCol w="1835837">
                  <a:extLst>
                    <a:ext uri="{9D8B030D-6E8A-4147-A177-3AD203B41FA5}">
                      <a16:colId xmlns:a16="http://schemas.microsoft.com/office/drawing/2014/main" val="4020772460"/>
                    </a:ext>
                  </a:extLst>
                </a:gridCol>
              </a:tblGrid>
              <a:tr h="301230">
                <a:tc gridSpan="5">
                  <a:txBody>
                    <a:bodyPr/>
                    <a:lstStyle/>
                    <a:p>
                      <a:r>
                        <a:rPr lang="en-US" sz="1400">
                          <a:latin typeface="Times New Roman" panose="02020603050405020304" pitchFamily="18" charset="0"/>
                          <a:cs typeface="Times New Roman" panose="02020603050405020304" pitchFamily="18" charset="0"/>
                        </a:rPr>
                        <a:t>Education systems</a:t>
                      </a:r>
                    </a:p>
                  </a:txBody>
                  <a:tcPr marL="87897" marR="87897" marT="43949" marB="43949">
                    <a:solidFill>
                      <a:srgbClr val="FAAF3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1100" dirty="0">
                        <a:latin typeface="Arial" panose="020B0604020202020204" pitchFamily="34" charset="0"/>
                        <a:cs typeface="Arial" panose="020B0604020202020204" pitchFamily="34" charset="0"/>
                      </a:endParaRPr>
                    </a:p>
                  </a:txBody>
                  <a:tcPr marL="87897" marR="87897" marT="43949" marB="43949">
                    <a:solidFill>
                      <a:srgbClr val="FAAF3A"/>
                    </a:solidFill>
                  </a:tcPr>
                </a:tc>
                <a:extLst>
                  <a:ext uri="{0D108BD9-81ED-4DB2-BD59-A6C34878D82A}">
                    <a16:rowId xmlns:a16="http://schemas.microsoft.com/office/drawing/2014/main" val="692678469"/>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Albania</a:t>
                      </a:r>
                    </a:p>
                  </a:txBody>
                  <a:tcPr marL="9156" marR="9156" marT="36624" marB="36624"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Colombia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Iceland</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Malaysia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Qatar</a:t>
                      </a:r>
                    </a:p>
                  </a:txBody>
                  <a:tcPr marL="9156" marR="9156" marT="9156" marB="0" anchor="ctr"/>
                </a:tc>
                <a:tc>
                  <a:txBody>
                    <a:bodyPr/>
                    <a:lstStyle/>
                    <a:p>
                      <a:pPr algn="l" fontAlgn="ctr"/>
                      <a:r>
                        <a:rPr lang="en-US" sz="1070" b="1" i="0" u="none" strike="noStrike">
                          <a:solidFill>
                            <a:srgbClr val="000000"/>
                          </a:solidFill>
                          <a:effectLst/>
                          <a:latin typeface="Times New Roman" panose="02020603050405020304" pitchFamily="18" charset="0"/>
                          <a:cs typeface="Times New Roman" panose="02020603050405020304" pitchFamily="18" charset="0"/>
                        </a:rPr>
                        <a:t>United Kingdom</a:t>
                      </a:r>
                    </a:p>
                  </a:txBody>
                  <a:tcPr marL="9156" marR="9156" marT="9156" marB="0" anchor="ctr"/>
                </a:tc>
                <a:extLst>
                  <a:ext uri="{0D108BD9-81ED-4DB2-BD59-A6C34878D82A}">
                    <a16:rowId xmlns:a16="http://schemas.microsoft.com/office/drawing/2014/main" val="3370495421"/>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Argentina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Costa Rica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Indonesia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Malta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Romania</a:t>
                      </a:r>
                    </a:p>
                  </a:txBody>
                  <a:tcPr marL="9156" marR="9156" marT="9156" marB="0" anchor="ctr"/>
                </a:tc>
                <a:tc>
                  <a:txBody>
                    <a:bodyPr/>
                    <a:lstStyle/>
                    <a:p>
                      <a:pPr algn="l" fontAlgn="ctr"/>
                      <a:r>
                        <a:rPr lang="en-US" sz="1070" b="1" i="0" u="none" strike="noStrike">
                          <a:solidFill>
                            <a:srgbClr val="000000"/>
                          </a:solidFill>
                          <a:effectLst/>
                          <a:latin typeface="Times New Roman" panose="02020603050405020304" pitchFamily="18" charset="0"/>
                          <a:cs typeface="Times New Roman" panose="02020603050405020304" pitchFamily="18" charset="0"/>
                        </a:rPr>
                        <a:t>United States</a:t>
                      </a:r>
                    </a:p>
                  </a:txBody>
                  <a:tcPr marL="9156" marR="9156" marT="9156" marB="0" anchor="ctr"/>
                </a:tc>
                <a:extLst>
                  <a:ext uri="{0D108BD9-81ED-4DB2-BD59-A6C34878D82A}">
                    <a16:rowId xmlns:a16="http://schemas.microsoft.com/office/drawing/2014/main" val="4054380510"/>
                  </a:ext>
                </a:extLst>
              </a:tr>
              <a:tr h="277592">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Australia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Croatia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Ireland</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Mexico</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Russian Federation</a:t>
                      </a:r>
                    </a:p>
                  </a:txBody>
                  <a:tcPr marL="9156" marR="9156" marT="9156" marB="0" anchor="ctr"/>
                </a:tc>
                <a:tc>
                  <a:txBody>
                    <a:bodyPr/>
                    <a:lstStyle/>
                    <a:p>
                      <a:pPr algn="l" fontAlgn="ctr"/>
                      <a:r>
                        <a:rPr lang="en-US" sz="1070" b="0" i="0" u="none" strike="noStrike">
                          <a:solidFill>
                            <a:srgbClr val="000000"/>
                          </a:solidFill>
                          <a:effectLst/>
                          <a:latin typeface="Times New Roman" panose="02020603050405020304" pitchFamily="18" charset="0"/>
                          <a:cs typeface="Times New Roman" panose="02020603050405020304" pitchFamily="18" charset="0"/>
                        </a:rPr>
                        <a:t>Uruguay</a:t>
                      </a:r>
                    </a:p>
                  </a:txBody>
                  <a:tcPr marL="9156" marR="9156" marT="9156" marB="0" anchor="ctr"/>
                </a:tc>
                <a:extLst>
                  <a:ext uri="{0D108BD9-81ED-4DB2-BD59-A6C34878D82A}">
                    <a16:rowId xmlns:a16="http://schemas.microsoft.com/office/drawing/2014/main" val="846836449"/>
                  </a:ext>
                </a:extLst>
              </a:tr>
              <a:tr h="277592">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Austria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Cyprus</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Israel</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Moldova, Republic of</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Saudi Arabia</a:t>
                      </a:r>
                    </a:p>
                  </a:txBody>
                  <a:tcPr marL="9156" marR="9156" marT="9156" marB="0" anchor="ctr"/>
                </a:tc>
                <a:tc>
                  <a:txBody>
                    <a:bodyPr/>
                    <a:lstStyle/>
                    <a:p>
                      <a:pPr algn="l" fontAlgn="ctr"/>
                      <a:r>
                        <a:rPr lang="en-US" sz="1070" b="0" i="0" u="none" strike="noStrike" dirty="0">
                          <a:solidFill>
                            <a:srgbClr val="000000"/>
                          </a:solidFill>
                          <a:effectLst/>
                          <a:latin typeface="Times New Roman" panose="02020603050405020304" pitchFamily="18" charset="0"/>
                          <a:cs typeface="Times New Roman" panose="02020603050405020304" pitchFamily="18" charset="0"/>
                        </a:rPr>
                        <a:t>Vietnam</a:t>
                      </a:r>
                    </a:p>
                  </a:txBody>
                  <a:tcPr marL="9156" marR="9156" marT="9156" marB="0" anchor="ctr"/>
                </a:tc>
                <a:extLst>
                  <a:ext uri="{0D108BD9-81ED-4DB2-BD59-A6C34878D82A}">
                    <a16:rowId xmlns:a16="http://schemas.microsoft.com/office/drawing/2014/main" val="1097925350"/>
                  </a:ext>
                </a:extLst>
              </a:tr>
              <a:tr h="277592">
                <a:tc>
                  <a:txBody>
                    <a:bodyPr/>
                    <a:lstStyle/>
                    <a:p>
                      <a:pPr algn="l" fontAlgn="ctr"/>
                      <a:r>
                        <a:rPr lang="en-US" sz="1100" b="0" i="1" u="none" strike="noStrike">
                          <a:solidFill>
                            <a:srgbClr val="000000"/>
                          </a:solidFill>
                          <a:effectLst/>
                          <a:latin typeface="Times New Roman" panose="02020603050405020304" pitchFamily="18" charset="0"/>
                          <a:cs typeface="Times New Roman" panose="02020603050405020304" pitchFamily="18" charset="0"/>
                        </a:rPr>
                        <a:t>Baku-AZE</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Czech Republic</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Italy</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Montenegro, Republic of</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Serbia</a:t>
                      </a:r>
                    </a:p>
                  </a:txBody>
                  <a:tcPr marL="9156" marR="9156" marT="9156" marB="0" anchor="ctr"/>
                </a:tc>
                <a:tc>
                  <a:txBody>
                    <a:bodyPr/>
                    <a:lstStyle/>
                    <a:p>
                      <a:pPr algn="l" fontAlgn="ct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ctr"/>
                </a:tc>
                <a:extLst>
                  <a:ext uri="{0D108BD9-81ED-4DB2-BD59-A6C34878D82A}">
                    <a16:rowId xmlns:a16="http://schemas.microsoft.com/office/drawing/2014/main" val="2178889898"/>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Belarus</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Denmark</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Japan</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Morocco</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Singapore</a:t>
                      </a:r>
                    </a:p>
                  </a:txBody>
                  <a:tcPr marL="9156" marR="9156" marT="9156" marB="0" anchor="ctr"/>
                </a:tc>
                <a:tc>
                  <a:txBody>
                    <a:bodyPr/>
                    <a:lstStyle/>
                    <a:p>
                      <a:pPr algn="l" fontAlgn="ct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ctr"/>
                </a:tc>
                <a:extLst>
                  <a:ext uri="{0D108BD9-81ED-4DB2-BD59-A6C34878D82A}">
                    <a16:rowId xmlns:a16="http://schemas.microsoft.com/office/drawing/2014/main" val="2120619819"/>
                  </a:ext>
                </a:extLst>
              </a:tr>
              <a:tr h="277592">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Belgium</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Dominican Republic</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Jordan</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Netherlands</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Slovak Republic</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473897034"/>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Bosnia and Herzegovina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Estonia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Kazakhstan</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New Zealand</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Slovenia</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970148266"/>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Brazil</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Finland</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Korea, Republic of</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North Macedonia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Spain</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2695332073"/>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Brunei Darussalam</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France</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Kosovo</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Norway</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Sweden</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1305005523"/>
                  </a:ext>
                </a:extLst>
              </a:tr>
              <a:tr h="277592">
                <a:tc>
                  <a:txBody>
                    <a:bodyPr/>
                    <a:lstStyle/>
                    <a:p>
                      <a:pPr algn="l" fontAlgn="ctr"/>
                      <a:r>
                        <a:rPr lang="en-US" sz="1100" b="0" i="1" u="none" strike="noStrike" dirty="0">
                          <a:solidFill>
                            <a:srgbClr val="000000"/>
                          </a:solidFill>
                          <a:effectLst/>
                          <a:latin typeface="Times New Roman" panose="02020603050405020304" pitchFamily="18" charset="0"/>
                          <a:cs typeface="Times New Roman" panose="02020603050405020304" pitchFamily="18" charset="0"/>
                        </a:rPr>
                        <a:t>B-S-J-Z-CHN</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Georgia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Latvia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Panama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Switzerland</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704420811"/>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Bulgaria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Germany</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Lebanon</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Peru</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Thailand</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3171367357"/>
                  </a:ext>
                </a:extLst>
              </a:tr>
              <a:tr h="277592">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Canada</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Greece</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Lithuania</a:t>
                      </a:r>
                    </a:p>
                  </a:txBody>
                  <a:tcPr marL="9156" marR="9156" marT="9156" marB="0" anchor="ctr"/>
                </a:tc>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Philippines</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Turkey</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1921273325"/>
                  </a:ext>
                </a:extLst>
              </a:tr>
              <a:tr h="277592">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Chile</a:t>
                      </a:r>
                    </a:p>
                  </a:txBody>
                  <a:tcPr marL="9156" marR="9156" marT="9156" marB="0" anchor="ctr"/>
                </a:tc>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lang="en-US" sz="1100" b="0" i="1" u="none" strike="noStrike">
                          <a:solidFill>
                            <a:srgbClr val="000000"/>
                          </a:solidFill>
                          <a:effectLst/>
                          <a:latin typeface="Times New Roman" panose="02020603050405020304" pitchFamily="18" charset="0"/>
                          <a:cs typeface="Times New Roman" panose="02020603050405020304" pitchFamily="18" charset="0"/>
                        </a:rPr>
                        <a:t>Hong Kong-</a:t>
                      </a:r>
                      <a:r>
                        <a:rPr lang="en-US" sz="1100" b="0" i="1" u="none" strike="noStrike" noProof="0">
                          <a:solidFill>
                            <a:srgbClr val="000000"/>
                          </a:solidFill>
                          <a:effectLst/>
                          <a:latin typeface="Times New Roman" panose="02020603050405020304" pitchFamily="18" charset="0"/>
                          <a:cs typeface="Times New Roman" panose="02020603050405020304" pitchFamily="18" charset="0"/>
                        </a:rPr>
                        <a:t>CHN</a:t>
                      </a:r>
                      <a:endParaRPr lang="en-US" sz="1100" b="0" i="1" u="none" strike="noStrike">
                        <a:solidFill>
                          <a:srgbClr val="000000"/>
                        </a:solidFill>
                        <a:effectLst/>
                        <a:latin typeface="Times New Roman" panose="02020603050405020304" pitchFamily="18" charset="0"/>
                        <a:cs typeface="Times New Roman" panose="02020603050405020304" pitchFamily="18" charset="0"/>
                      </a:endParaRP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Luxembourg</a:t>
                      </a: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Poland</a:t>
                      </a:r>
                    </a:p>
                  </a:txBody>
                  <a:tcPr marL="9156" marR="9156" marT="9156" marB="0" anchor="ctr"/>
                </a:tc>
                <a:tc>
                  <a:txBody>
                    <a:bodyPr/>
                    <a:lstStyle/>
                    <a:p>
                      <a:pPr algn="l" fontAlgn="ctr"/>
                      <a:r>
                        <a:rPr lang="en-US" sz="1100" b="0" i="0" u="none" strike="noStrike" dirty="0">
                          <a:solidFill>
                            <a:srgbClr val="000000"/>
                          </a:solidFill>
                          <a:effectLst/>
                          <a:latin typeface="Times New Roman" panose="02020603050405020304" pitchFamily="18" charset="0"/>
                          <a:cs typeface="Times New Roman" panose="02020603050405020304" pitchFamily="18" charset="0"/>
                        </a:rPr>
                        <a:t>Ukraine</a:t>
                      </a:r>
                    </a:p>
                  </a:txBody>
                  <a:tcPr marL="9156" marR="9156" marT="9156" marB="0" anchor="ctr"/>
                </a:tc>
                <a:tc>
                  <a:txBody>
                    <a:bodyPr/>
                    <a:lstStyle/>
                    <a:p>
                      <a:pPr algn="l" fontAlgn="b"/>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1226683829"/>
                  </a:ext>
                </a:extLst>
              </a:tr>
              <a:tr h="277592">
                <a:tc>
                  <a:txBody>
                    <a:bodyPr/>
                    <a:lstStyle/>
                    <a:p>
                      <a:pPr algn="l" fontAlgn="ctr"/>
                      <a:r>
                        <a:rPr lang="en-US" sz="1100" b="0" i="0" u="none" strike="noStrike">
                          <a:solidFill>
                            <a:srgbClr val="000000"/>
                          </a:solidFill>
                          <a:effectLst/>
                          <a:latin typeface="Times New Roman" panose="02020603050405020304" pitchFamily="18" charset="0"/>
                          <a:cs typeface="Times New Roman" panose="02020603050405020304" pitchFamily="18" charset="0"/>
                        </a:rPr>
                        <a:t>Chinese Taipei</a:t>
                      </a:r>
                    </a:p>
                  </a:txBody>
                  <a:tcPr marL="9156" marR="9156" marT="9156" marB="0" anchor="ctr"/>
                </a:tc>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lang="en-US" sz="1100" b="1" i="0" u="none" strike="noStrike">
                          <a:solidFill>
                            <a:srgbClr val="000000"/>
                          </a:solidFill>
                          <a:effectLst/>
                          <a:latin typeface="Times New Roman" panose="02020603050405020304" pitchFamily="18" charset="0"/>
                          <a:cs typeface="Times New Roman" panose="02020603050405020304" pitchFamily="18" charset="0"/>
                        </a:rPr>
                        <a:t>Hungary</a:t>
                      </a:r>
                    </a:p>
                  </a:txBody>
                  <a:tcPr marL="9156" marR="9156" marT="9156" marB="0" anchor="ctr"/>
                </a:tc>
                <a:tc>
                  <a:txBody>
                    <a:bodyPr/>
                    <a:lstStyle/>
                    <a:p>
                      <a:pPr marL="0" marR="0" lvl="0" indent="0" algn="l" defTabSz="685800" rtl="0" eaLnBrk="1" fontAlgn="ctr" latinLnBrk="0" hangingPunct="1">
                        <a:lnSpc>
                          <a:spcPct val="100000"/>
                        </a:lnSpc>
                        <a:spcBef>
                          <a:spcPts val="0"/>
                        </a:spcBef>
                        <a:spcAft>
                          <a:spcPts val="0"/>
                        </a:spcAft>
                        <a:buClrTx/>
                        <a:buSzTx/>
                        <a:buFontTx/>
                        <a:buNone/>
                        <a:tabLst/>
                        <a:defRPr/>
                      </a:pPr>
                      <a:r>
                        <a:rPr lang="en-US" sz="1100" b="0" i="1" u="none" strike="noStrike">
                          <a:solidFill>
                            <a:srgbClr val="000000"/>
                          </a:solidFill>
                          <a:effectLst/>
                          <a:latin typeface="Times New Roman" panose="02020603050405020304" pitchFamily="18" charset="0"/>
                          <a:cs typeface="Times New Roman" panose="02020603050405020304" pitchFamily="18" charset="0"/>
                        </a:rPr>
                        <a:t>Macau-</a:t>
                      </a:r>
                      <a:r>
                        <a:rPr lang="en-US" sz="1100" b="0" i="1" u="none" strike="noStrike" noProof="0">
                          <a:solidFill>
                            <a:srgbClr val="000000"/>
                          </a:solidFill>
                          <a:effectLst/>
                          <a:latin typeface="Times New Roman" panose="02020603050405020304" pitchFamily="18" charset="0"/>
                          <a:cs typeface="Times New Roman" panose="02020603050405020304" pitchFamily="18" charset="0"/>
                        </a:rPr>
                        <a:t>CHN</a:t>
                      </a:r>
                      <a:endParaRPr lang="en-US" sz="1100" b="0" i="1" u="none" strike="noStrike">
                        <a:solidFill>
                          <a:srgbClr val="000000"/>
                        </a:solidFill>
                        <a:effectLst/>
                        <a:latin typeface="Times New Roman" panose="02020603050405020304" pitchFamily="18" charset="0"/>
                        <a:cs typeface="Times New Roman" panose="02020603050405020304" pitchFamily="18" charset="0"/>
                      </a:endParaRPr>
                    </a:p>
                  </a:txBody>
                  <a:tcPr marL="9156" marR="9156" marT="9156" marB="0" anchor="ctr"/>
                </a:tc>
                <a:tc>
                  <a:txBody>
                    <a:bodyPr/>
                    <a:lstStyle/>
                    <a:p>
                      <a:pPr algn="l" fontAlgn="ctr"/>
                      <a:r>
                        <a:rPr lang="en-US" sz="1100" b="1" i="0" u="none" strike="noStrike">
                          <a:solidFill>
                            <a:srgbClr val="000000"/>
                          </a:solidFill>
                          <a:effectLst/>
                          <a:latin typeface="Times New Roman" panose="02020603050405020304" pitchFamily="18" charset="0"/>
                          <a:cs typeface="Times New Roman" panose="02020603050405020304" pitchFamily="18" charset="0"/>
                        </a:rPr>
                        <a:t>Portugal</a:t>
                      </a:r>
                    </a:p>
                  </a:txBody>
                  <a:tcPr marL="9156" marR="9156" marT="9156" marB="0" anchor="ctr"/>
                </a:tc>
                <a:tc>
                  <a:txBody>
                    <a:bodyPr/>
                    <a:lstStyle/>
                    <a:p>
                      <a:pPr algn="l" fontAlgn="ctr"/>
                      <a:r>
                        <a:rPr lang="en-US" sz="1100" b="0" i="0" u="none" strike="noStrike" dirty="0">
                          <a:solidFill>
                            <a:srgbClr val="000000"/>
                          </a:solidFill>
                          <a:effectLst/>
                          <a:latin typeface="Times New Roman" panose="02020603050405020304" pitchFamily="18" charset="0"/>
                          <a:cs typeface="Times New Roman" panose="02020603050405020304" pitchFamily="18" charset="0"/>
                        </a:rPr>
                        <a:t>United Arab Emirates</a:t>
                      </a:r>
                    </a:p>
                  </a:txBody>
                  <a:tcPr marL="9156" marR="9156" marT="9156" marB="0" anchor="ctr"/>
                </a:tc>
                <a:tc>
                  <a:txBody>
                    <a:bodyPr/>
                    <a:lstStyle/>
                    <a:p>
                      <a:pPr algn="l" fontAlgn="b"/>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156" marR="9156" marT="9156" marB="0" anchor="b"/>
                </a:tc>
                <a:extLst>
                  <a:ext uri="{0D108BD9-81ED-4DB2-BD59-A6C34878D82A}">
                    <a16:rowId xmlns:a16="http://schemas.microsoft.com/office/drawing/2014/main" val="3998144931"/>
                  </a:ext>
                </a:extLst>
              </a:tr>
            </a:tbl>
          </a:graphicData>
        </a:graphic>
      </p:graphicFrame>
      <p:sp>
        <p:nvSpPr>
          <p:cNvPr id="8" name="TextBox 7">
            <a:extLst>
              <a:ext uri="{FF2B5EF4-FFF2-40B4-BE49-F238E27FC236}">
                <a16:creationId xmlns:a16="http://schemas.microsoft.com/office/drawing/2014/main" id="{505F603A-D421-6BBD-7457-A592A10DF60B}"/>
              </a:ext>
            </a:extLst>
          </p:cNvPr>
          <p:cNvSpPr txBox="1"/>
          <p:nvPr/>
        </p:nvSpPr>
        <p:spPr>
          <a:xfrm>
            <a:off x="496029" y="5676608"/>
            <a:ext cx="6422679" cy="415492"/>
          </a:xfrm>
          <a:prstGeom prst="rect">
            <a:avLst/>
          </a:prstGeom>
          <a:noFill/>
        </p:spPr>
        <p:txBody>
          <a:bodyPr wrap="square" lIns="45714" tIns="22857" rIns="45714" bIns="22857" rtlCol="0" anchor="t">
            <a:spAutoFit/>
          </a:bodyPr>
          <a:lstStyle/>
          <a:p>
            <a:r>
              <a:rPr lang="en-US" sz="800" baseline="30000" dirty="0">
                <a:latin typeface="Times New Roman" panose="02020603050405020304" pitchFamily="18" charset="0"/>
                <a:cs typeface="Times New Roman" panose="02020603050405020304" pitchFamily="18" charset="0"/>
              </a:rPr>
              <a:t>1 </a:t>
            </a:r>
            <a:r>
              <a:rPr lang="en-US" sz="800" dirty="0">
                <a:solidFill>
                  <a:schemeClr val="tx2"/>
                </a:solidFill>
                <a:latin typeface="Times New Roman" panose="02020603050405020304" pitchFamily="18" charset="0"/>
                <a:cs typeface="Times New Roman" panose="02020603050405020304" pitchFamily="18" charset="0"/>
              </a:rPr>
              <a:t>B-S-J-Z-CHN refers to the four PISA participating China provinces: Beijing, Shanghai, Jiangsu, and Zhejiang.</a:t>
            </a:r>
          </a:p>
          <a:p>
            <a:r>
              <a:rPr lang="en-US" sz="800" b="1" dirty="0">
                <a:solidFill>
                  <a:schemeClr val="tx2"/>
                </a:solidFill>
                <a:latin typeface="Times New Roman" panose="02020603050405020304" pitchFamily="18" charset="0"/>
                <a:cs typeface="Times New Roman" panose="02020603050405020304" pitchFamily="18" charset="0"/>
              </a:rPr>
              <a:t>Notes: </a:t>
            </a:r>
            <a:r>
              <a:rPr lang="en-US" sz="800" dirty="0">
                <a:solidFill>
                  <a:schemeClr val="tx2"/>
                </a:solidFill>
                <a:latin typeface="Times New Roman" panose="02020603050405020304" pitchFamily="18" charset="0"/>
                <a:cs typeface="Times New Roman" panose="02020603050405020304" pitchFamily="18" charset="0"/>
              </a:rPr>
              <a:t>Countries are bolded if they were OECD members as of 2018. Subnational education systems are italicized.</a:t>
            </a:r>
          </a:p>
          <a:p>
            <a:r>
              <a:rPr lang="en-US" sz="800" b="1" dirty="0">
                <a:solidFill>
                  <a:schemeClr val="tx2"/>
                </a:solidFill>
                <a:latin typeface="Times New Roman" panose="02020603050405020304" pitchFamily="18" charset="0"/>
                <a:cs typeface="Times New Roman" panose="02020603050405020304" pitchFamily="18" charset="0"/>
              </a:rPr>
              <a:t>Source: </a:t>
            </a:r>
            <a:r>
              <a:rPr lang="en-US" sz="800" dirty="0">
                <a:solidFill>
                  <a:schemeClr val="tx2"/>
                </a:solidFill>
                <a:latin typeface="Times New Roman" panose="02020603050405020304" pitchFamily="18" charset="0"/>
                <a:cs typeface="Times New Roman" panose="02020603050405020304" pitchFamily="18" charset="0"/>
              </a:rPr>
              <a:t>Organization for Economic Cooperation and Development (OECD), Program for International Student Assessment (PISA).</a:t>
            </a:r>
            <a:endParaRPr lang="en-US" sz="800" b="1" dirty="0">
              <a:solidFill>
                <a:schemeClr val="tx2"/>
              </a:solidFill>
              <a:latin typeface="Times New Roman" panose="02020603050405020304" pitchFamily="18" charset="0"/>
              <a:cs typeface="Times New Roman" panose="02020603050405020304" pitchFamily="18" charset="0"/>
            </a:endParaRPr>
          </a:p>
        </p:txBody>
      </p:sp>
      <p:grpSp>
        <p:nvGrpSpPr>
          <p:cNvPr id="4" name="Group 3">
            <a:extLst>
              <a:ext uri="{FF2B5EF4-FFF2-40B4-BE49-F238E27FC236}">
                <a16:creationId xmlns:a16="http://schemas.microsoft.com/office/drawing/2014/main" id="{784A675D-3AB5-A77A-4946-18851C7DF698}"/>
              </a:ext>
            </a:extLst>
          </p:cNvPr>
          <p:cNvGrpSpPr/>
          <p:nvPr/>
        </p:nvGrpSpPr>
        <p:grpSpPr>
          <a:xfrm>
            <a:off x="10059279" y="370926"/>
            <a:ext cx="2016234" cy="810455"/>
            <a:chOff x="20121177" y="741055"/>
            <a:chExt cx="4032993" cy="1621122"/>
          </a:xfrm>
          <a:solidFill>
            <a:schemeClr val="accent5"/>
          </a:solidFill>
        </p:grpSpPr>
        <p:pic>
          <p:nvPicPr>
            <p:cNvPr id="5" name="Graphic 4" descr="Open book outline">
              <a:extLst>
                <a:ext uri="{FF2B5EF4-FFF2-40B4-BE49-F238E27FC236}">
                  <a16:creationId xmlns:a16="http://schemas.microsoft.com/office/drawing/2014/main" id="{5D7DA478-4F6F-61BD-727E-350D0F8DFC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21177" y="792517"/>
              <a:ext cx="1569660" cy="1569660"/>
            </a:xfrm>
            <a:prstGeom prst="rect">
              <a:avLst/>
            </a:prstGeom>
          </p:spPr>
        </p:pic>
        <p:pic>
          <p:nvPicPr>
            <p:cNvPr id="6" name="Graphic 5" descr="Microscope outline">
              <a:extLst>
                <a:ext uri="{FF2B5EF4-FFF2-40B4-BE49-F238E27FC236}">
                  <a16:creationId xmlns:a16="http://schemas.microsoft.com/office/drawing/2014/main" id="{EF780620-D099-BDB4-1EB7-87ACA52B71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48723" y="741055"/>
              <a:ext cx="1405447" cy="1405447"/>
            </a:xfrm>
            <a:prstGeom prst="rect">
              <a:avLst/>
            </a:prstGeom>
          </p:spPr>
        </p:pic>
        <p:pic>
          <p:nvPicPr>
            <p:cNvPr id="9" name="Graphic 8" descr="Mathematics outline">
              <a:extLst>
                <a:ext uri="{FF2B5EF4-FFF2-40B4-BE49-F238E27FC236}">
                  <a16:creationId xmlns:a16="http://schemas.microsoft.com/office/drawing/2014/main" id="{A1CF8345-4345-5445-428A-37682519B3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654911" y="847102"/>
              <a:ext cx="1405447" cy="1405447"/>
            </a:xfrm>
            <a:prstGeom prst="rect">
              <a:avLst/>
            </a:prstGeom>
          </p:spPr>
        </p:pic>
      </p:grpSp>
      <p:sp>
        <p:nvSpPr>
          <p:cNvPr id="10" name="Rectangle 9">
            <a:extLst>
              <a:ext uri="{FF2B5EF4-FFF2-40B4-BE49-F238E27FC236}">
                <a16:creationId xmlns:a16="http://schemas.microsoft.com/office/drawing/2014/main" id="{1694F99E-967B-534B-F805-C827C70D7EF5}"/>
              </a:ext>
            </a:extLst>
          </p:cNvPr>
          <p:cNvSpPr/>
          <p:nvPr/>
        </p:nvSpPr>
        <p:spPr>
          <a:xfrm>
            <a:off x="153173" y="6117645"/>
            <a:ext cx="4198907"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sp>
        <p:nvSpPr>
          <p:cNvPr id="11" name="TextBox 10">
            <a:extLst>
              <a:ext uri="{FF2B5EF4-FFF2-40B4-BE49-F238E27FC236}">
                <a16:creationId xmlns:a16="http://schemas.microsoft.com/office/drawing/2014/main" id="{3AD6D6F3-2826-231E-7A7A-7816133FE7DB}"/>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6033110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EA957DB-5BCE-B555-FBB6-A165F2EBC0F4}"/>
              </a:ext>
            </a:extLst>
          </p:cNvPr>
          <p:cNvSpPr>
            <a:spLocks noGrp="1"/>
          </p:cNvSpPr>
          <p:nvPr>
            <p:ph type="ctrTitle"/>
          </p:nvPr>
        </p:nvSpPr>
        <p:spPr/>
        <p:txBody>
          <a:bodyPr/>
          <a:lstStyle/>
          <a:p>
            <a:r>
              <a:rPr lang="en-US" dirty="0"/>
              <a:t>OECD Test for Schools (OECD)</a:t>
            </a:r>
          </a:p>
        </p:txBody>
      </p:sp>
      <p:sp>
        <p:nvSpPr>
          <p:cNvPr id="4" name="Text Placeholder 3">
            <a:extLst>
              <a:ext uri="{FF2B5EF4-FFF2-40B4-BE49-F238E27FC236}">
                <a16:creationId xmlns:a16="http://schemas.microsoft.com/office/drawing/2014/main" id="{40C1C5C0-EBE9-F583-56D6-498601DEC47B}"/>
              </a:ext>
            </a:extLst>
          </p:cNvPr>
          <p:cNvSpPr>
            <a:spLocks noGrp="1"/>
          </p:cNvSpPr>
          <p:nvPr>
            <p:ph type="body" sz="quarter" idx="14"/>
          </p:nvPr>
        </p:nvSpPr>
        <p:spPr>
          <a:xfrm>
            <a:off x="572218" y="1126574"/>
            <a:ext cx="7025320" cy="5159554"/>
          </a:xfrm>
        </p:spPr>
        <p:txBody>
          <a:bodyPr>
            <a:normAutofit/>
          </a:bodyPr>
          <a:lstStyle/>
          <a:p>
            <a:r>
              <a:rPr lang="en-US" sz="2200" dirty="0">
                <a:solidFill>
                  <a:srgbClr val="000000"/>
                </a:solidFill>
              </a:rPr>
              <a:t>The </a:t>
            </a:r>
            <a:r>
              <a:rPr lang="en-US" sz="2200" dirty="0">
                <a:solidFill>
                  <a:srgbClr val="000000"/>
                </a:solidFill>
                <a:highlight>
                  <a:srgbClr val="FAAF3A"/>
                </a:highlight>
              </a:rPr>
              <a:t>OECD Test for Schools</a:t>
            </a:r>
            <a:r>
              <a:rPr lang="en-US" sz="2200" dirty="0">
                <a:solidFill>
                  <a:srgbClr val="000000"/>
                </a:solidFill>
              </a:rPr>
              <a:t> is based on the PISA framework and delivers results that can be compared to the PISA scales </a:t>
            </a:r>
          </a:p>
          <a:p>
            <a:pPr marL="804702" lvl="1" indent="-269028"/>
            <a:r>
              <a:rPr lang="en-US" sz="1800" dirty="0">
                <a:solidFill>
                  <a:srgbClr val="000000"/>
                </a:solidFill>
              </a:rPr>
              <a:t>Optional test administration for schools that would like to benchmark themselves against PISA and learn more about what their 15-year-old students know and can do in reading, mathematics, and science</a:t>
            </a:r>
          </a:p>
          <a:p>
            <a:pPr marL="804702" lvl="1" indent="-269028"/>
            <a:r>
              <a:rPr lang="en-US" sz="1800" dirty="0">
                <a:solidFill>
                  <a:srgbClr val="000000"/>
                </a:solidFill>
              </a:rPr>
              <a:t>Participating schools receive a customized report that includes scores at the school level</a:t>
            </a:r>
          </a:p>
          <a:p>
            <a:pPr marL="535674" lvl="1" indent="0">
              <a:buNone/>
            </a:pPr>
            <a:endParaRPr lang="en-US" sz="1100" dirty="0">
              <a:solidFill>
                <a:srgbClr val="000000"/>
              </a:solidFill>
            </a:endParaRPr>
          </a:p>
          <a:p>
            <a:pPr marL="535674" lvl="1" indent="0">
              <a:buNone/>
            </a:pPr>
            <a:endParaRPr lang="en-US" sz="1100" dirty="0">
              <a:solidFill>
                <a:srgbClr val="000000"/>
              </a:solidFill>
            </a:endParaRPr>
          </a:p>
          <a:p>
            <a:r>
              <a:rPr lang="en-US" sz="2200" dirty="0">
                <a:solidFill>
                  <a:schemeClr val="tx1"/>
                </a:solidFill>
              </a:rPr>
              <a:t>Reports include your school’s performance compared to the United States and international averages in the areas of:</a:t>
            </a:r>
          </a:p>
          <a:p>
            <a:pPr marL="824542" lvl="1" indent="-288867"/>
            <a:r>
              <a:rPr lang="en-US" sz="1800" dirty="0">
                <a:solidFill>
                  <a:srgbClr val="000000"/>
                </a:solidFill>
              </a:rPr>
              <a:t>Cognitive skills</a:t>
            </a:r>
          </a:p>
          <a:p>
            <a:pPr marL="824542" lvl="1" indent="-288867"/>
            <a:r>
              <a:rPr lang="en-US" sz="1800" dirty="0">
                <a:solidFill>
                  <a:srgbClr val="000000"/>
                </a:solidFill>
              </a:rPr>
              <a:t>Student engagement and feelings</a:t>
            </a:r>
          </a:p>
          <a:p>
            <a:pPr marL="824542" lvl="1" indent="-288867"/>
            <a:r>
              <a:rPr lang="en-US" sz="1800" dirty="0">
                <a:solidFill>
                  <a:srgbClr val="000000"/>
                </a:solidFill>
              </a:rPr>
              <a:t>Social and emotional skills</a:t>
            </a:r>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61</a:t>
            </a:fld>
            <a:endParaRPr lang="uk-UA"/>
          </a:p>
        </p:txBody>
      </p:sp>
      <p:grpSp>
        <p:nvGrpSpPr>
          <p:cNvPr id="5" name="Group 4">
            <a:extLst>
              <a:ext uri="{FF2B5EF4-FFF2-40B4-BE49-F238E27FC236}">
                <a16:creationId xmlns:a16="http://schemas.microsoft.com/office/drawing/2014/main" id="{6188E157-6EAC-A835-2BAC-3064EA96F899}"/>
              </a:ext>
            </a:extLst>
          </p:cNvPr>
          <p:cNvGrpSpPr/>
          <p:nvPr/>
        </p:nvGrpSpPr>
        <p:grpSpPr>
          <a:xfrm>
            <a:off x="10059279" y="370926"/>
            <a:ext cx="2016234" cy="810455"/>
            <a:chOff x="20121177" y="741055"/>
            <a:chExt cx="4032993" cy="1621122"/>
          </a:xfrm>
          <a:solidFill>
            <a:schemeClr val="accent5"/>
          </a:solidFill>
        </p:grpSpPr>
        <p:pic>
          <p:nvPicPr>
            <p:cNvPr id="6" name="Graphic 5" descr="Open book outline">
              <a:extLst>
                <a:ext uri="{FF2B5EF4-FFF2-40B4-BE49-F238E27FC236}">
                  <a16:creationId xmlns:a16="http://schemas.microsoft.com/office/drawing/2014/main" id="{6881E695-B386-7E15-B9A5-A67DD77A6B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121177" y="792517"/>
              <a:ext cx="1569660" cy="1569660"/>
            </a:xfrm>
            <a:prstGeom prst="rect">
              <a:avLst/>
            </a:prstGeom>
          </p:spPr>
        </p:pic>
        <p:pic>
          <p:nvPicPr>
            <p:cNvPr id="7" name="Graphic 6" descr="Microscope outline">
              <a:extLst>
                <a:ext uri="{FF2B5EF4-FFF2-40B4-BE49-F238E27FC236}">
                  <a16:creationId xmlns:a16="http://schemas.microsoft.com/office/drawing/2014/main" id="{9C534093-D9D5-470F-45DF-627DE79BDD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748723" y="741055"/>
              <a:ext cx="1405447" cy="1405447"/>
            </a:xfrm>
            <a:prstGeom prst="rect">
              <a:avLst/>
            </a:prstGeom>
          </p:spPr>
        </p:pic>
        <p:pic>
          <p:nvPicPr>
            <p:cNvPr id="8" name="Graphic 7" descr="Mathematics outline">
              <a:extLst>
                <a:ext uri="{FF2B5EF4-FFF2-40B4-BE49-F238E27FC236}">
                  <a16:creationId xmlns:a16="http://schemas.microsoft.com/office/drawing/2014/main" id="{03473737-984F-35F6-FBD1-BFE34FC8AE0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654911" y="847102"/>
              <a:ext cx="1405447" cy="1405447"/>
            </a:xfrm>
            <a:prstGeom prst="rect">
              <a:avLst/>
            </a:prstGeom>
          </p:spPr>
        </p:pic>
      </p:grpSp>
      <p:pic>
        <p:nvPicPr>
          <p:cNvPr id="10" name="Picture 9">
            <a:extLst>
              <a:ext uri="{FF2B5EF4-FFF2-40B4-BE49-F238E27FC236}">
                <a16:creationId xmlns:a16="http://schemas.microsoft.com/office/drawing/2014/main" id="{BF55A897-8A8E-EA20-5D8E-921F890F957E}"/>
              </a:ext>
            </a:extLst>
          </p:cNvPr>
          <p:cNvPicPr>
            <a:picLocks noChangeAspect="1"/>
          </p:cNvPicPr>
          <p:nvPr/>
        </p:nvPicPr>
        <p:blipFill>
          <a:blip r:embed="rId9"/>
          <a:stretch>
            <a:fillRect/>
          </a:stretch>
        </p:blipFill>
        <p:spPr>
          <a:xfrm>
            <a:off x="8144373" y="1744210"/>
            <a:ext cx="2819033" cy="3876170"/>
          </a:xfrm>
          <a:prstGeom prst="rect">
            <a:avLst/>
          </a:prstGeom>
          <a:effectLst>
            <a:outerShdw blurRad="635000" dist="38100" dir="2700000" algn="tl" rotWithShape="0">
              <a:prstClr val="black">
                <a:alpha val="40000"/>
              </a:prstClr>
            </a:outerShdw>
          </a:effectLst>
        </p:spPr>
      </p:pic>
      <p:sp>
        <p:nvSpPr>
          <p:cNvPr id="2" name="Rectangle 1">
            <a:extLst>
              <a:ext uri="{FF2B5EF4-FFF2-40B4-BE49-F238E27FC236}">
                <a16:creationId xmlns:a16="http://schemas.microsoft.com/office/drawing/2014/main" id="{048D9CE7-F99E-FCA1-4F4E-B238B656342F}"/>
              </a:ext>
            </a:extLst>
          </p:cNvPr>
          <p:cNvSpPr/>
          <p:nvPr/>
        </p:nvSpPr>
        <p:spPr>
          <a:xfrm>
            <a:off x="153173" y="6117645"/>
            <a:ext cx="4534573"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sp>
        <p:nvSpPr>
          <p:cNvPr id="9" name="TextBox 8">
            <a:extLst>
              <a:ext uri="{FF2B5EF4-FFF2-40B4-BE49-F238E27FC236}">
                <a16:creationId xmlns:a16="http://schemas.microsoft.com/office/drawing/2014/main" id="{6F881EC3-C031-1092-2736-68F0A74B7749}"/>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1079633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2D44-F077-B450-0361-E8AFA98A4D06}"/>
              </a:ext>
            </a:extLst>
          </p:cNvPr>
          <p:cNvSpPr>
            <a:spLocks noGrp="1"/>
          </p:cNvSpPr>
          <p:nvPr>
            <p:ph type="ctrTitle"/>
          </p:nvPr>
        </p:nvSpPr>
        <p:spPr/>
        <p:txBody>
          <a:bodyPr/>
          <a:lstStyle/>
          <a:p>
            <a:r>
              <a:rPr lang="en-US" dirty="0"/>
              <a:t>OECD Test for Schools (OECD)</a:t>
            </a:r>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62</a:t>
            </a:fld>
            <a:endParaRPr lang="uk-UA"/>
          </a:p>
        </p:txBody>
      </p:sp>
      <p:pic>
        <p:nvPicPr>
          <p:cNvPr id="8" name="Picture 7">
            <a:extLst>
              <a:ext uri="{FF2B5EF4-FFF2-40B4-BE49-F238E27FC236}">
                <a16:creationId xmlns:a16="http://schemas.microsoft.com/office/drawing/2014/main" id="{E8387B52-0ACD-3CE8-DD4C-3AE22E59DE2D}"/>
              </a:ext>
            </a:extLst>
          </p:cNvPr>
          <p:cNvPicPr>
            <a:picLocks noChangeAspect="1"/>
          </p:cNvPicPr>
          <p:nvPr/>
        </p:nvPicPr>
        <p:blipFill>
          <a:blip r:embed="rId3"/>
          <a:srcRect/>
          <a:stretch/>
        </p:blipFill>
        <p:spPr>
          <a:xfrm>
            <a:off x="457935" y="2198965"/>
            <a:ext cx="5587759" cy="3511226"/>
          </a:xfrm>
          <a:prstGeom prst="rect">
            <a:avLst/>
          </a:prstGeom>
          <a:effectLst/>
        </p:spPr>
      </p:pic>
      <p:pic>
        <p:nvPicPr>
          <p:cNvPr id="14" name="Picture 13">
            <a:extLst>
              <a:ext uri="{FF2B5EF4-FFF2-40B4-BE49-F238E27FC236}">
                <a16:creationId xmlns:a16="http://schemas.microsoft.com/office/drawing/2014/main" id="{B3B83B31-A468-A943-727C-608FAE72A0E4}"/>
              </a:ext>
            </a:extLst>
          </p:cNvPr>
          <p:cNvPicPr>
            <a:picLocks noChangeAspect="1"/>
          </p:cNvPicPr>
          <p:nvPr/>
        </p:nvPicPr>
        <p:blipFill>
          <a:blip r:embed="rId4"/>
          <a:srcRect/>
          <a:stretch/>
        </p:blipFill>
        <p:spPr>
          <a:xfrm>
            <a:off x="6210196" y="3110301"/>
            <a:ext cx="5517230" cy="2157282"/>
          </a:xfrm>
          <a:prstGeom prst="rect">
            <a:avLst/>
          </a:prstGeom>
          <a:effectLst/>
        </p:spPr>
      </p:pic>
      <p:sp>
        <p:nvSpPr>
          <p:cNvPr id="5" name="TextBox 4">
            <a:extLst>
              <a:ext uri="{FF2B5EF4-FFF2-40B4-BE49-F238E27FC236}">
                <a16:creationId xmlns:a16="http://schemas.microsoft.com/office/drawing/2014/main" id="{1361519C-20B7-7AA7-458A-862A2333D099}"/>
              </a:ext>
            </a:extLst>
          </p:cNvPr>
          <p:cNvSpPr txBox="1"/>
          <p:nvPr/>
        </p:nvSpPr>
        <p:spPr>
          <a:xfrm>
            <a:off x="572219" y="1270728"/>
            <a:ext cx="10271788" cy="1138773"/>
          </a:xfrm>
          <a:prstGeom prst="rect">
            <a:avLst/>
          </a:prstGeom>
          <a:noFill/>
        </p:spPr>
        <p:txBody>
          <a:bodyPr wrap="square">
            <a:spAutoFit/>
          </a:bodyPr>
          <a:lstStyle/>
          <a:p>
            <a:r>
              <a:rPr lang="en-US" sz="2200" b="1" dirty="0">
                <a:latin typeface="Times New Roman" panose="02020603050405020304" pitchFamily="18" charset="0"/>
                <a:cs typeface="Times New Roman" panose="02020603050405020304" pitchFamily="18" charset="0"/>
              </a:rPr>
              <a:t>Report sample:</a:t>
            </a:r>
            <a:r>
              <a:rPr lang="en-US" sz="2200" dirty="0">
                <a:latin typeface="Times New Roman" panose="02020603050405020304" pitchFamily="18" charset="0"/>
                <a:cs typeface="Times New Roman" panose="02020603050405020304" pitchFamily="18" charset="0"/>
              </a:rPr>
              <a:t> </a:t>
            </a:r>
            <a:r>
              <a:rPr lang="en-US" sz="2200" u="sng" dirty="0">
                <a:latin typeface="Times New Roman" panose="02020603050405020304" pitchFamily="18" charset="0"/>
                <a:cs typeface="Times New Roman" panose="02020603050405020304" pitchFamily="18" charset="0"/>
              </a:rPr>
              <a:t>Your school’s performance</a:t>
            </a:r>
            <a:r>
              <a:rPr lang="en-US" sz="2200" dirty="0">
                <a:latin typeface="Times New Roman" panose="02020603050405020304" pitchFamily="18" charset="0"/>
                <a:cs typeface="Times New Roman" panose="02020603050405020304" pitchFamily="18" charset="0"/>
              </a:rPr>
              <a:t> compared to the U.S. average and international average across participating OECD countries</a:t>
            </a:r>
          </a:p>
          <a:p>
            <a:endParaRPr lang="en-US" sz="2400" dirty="0"/>
          </a:p>
        </p:txBody>
      </p:sp>
      <p:sp>
        <p:nvSpPr>
          <p:cNvPr id="6" name="Rectangle 5">
            <a:extLst>
              <a:ext uri="{FF2B5EF4-FFF2-40B4-BE49-F238E27FC236}">
                <a16:creationId xmlns:a16="http://schemas.microsoft.com/office/drawing/2014/main" id="{671C8991-27F7-DC6F-28F8-0A2A6FE32941}"/>
              </a:ext>
            </a:extLst>
          </p:cNvPr>
          <p:cNvSpPr/>
          <p:nvPr/>
        </p:nvSpPr>
        <p:spPr>
          <a:xfrm>
            <a:off x="153174" y="6117645"/>
            <a:ext cx="4141034"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grpSp>
        <p:nvGrpSpPr>
          <p:cNvPr id="7" name="Group 6">
            <a:extLst>
              <a:ext uri="{FF2B5EF4-FFF2-40B4-BE49-F238E27FC236}">
                <a16:creationId xmlns:a16="http://schemas.microsoft.com/office/drawing/2014/main" id="{F48C35C0-8C4B-51B6-6C33-0C61E7D9F58E}"/>
              </a:ext>
            </a:extLst>
          </p:cNvPr>
          <p:cNvGrpSpPr/>
          <p:nvPr/>
        </p:nvGrpSpPr>
        <p:grpSpPr>
          <a:xfrm>
            <a:off x="10059279" y="370926"/>
            <a:ext cx="2016234" cy="810455"/>
            <a:chOff x="20121177" y="741055"/>
            <a:chExt cx="4032993" cy="1621122"/>
          </a:xfrm>
          <a:solidFill>
            <a:schemeClr val="accent5"/>
          </a:solidFill>
        </p:grpSpPr>
        <p:pic>
          <p:nvPicPr>
            <p:cNvPr id="12" name="Graphic 11" descr="Open book outline">
              <a:extLst>
                <a:ext uri="{FF2B5EF4-FFF2-40B4-BE49-F238E27FC236}">
                  <a16:creationId xmlns:a16="http://schemas.microsoft.com/office/drawing/2014/main" id="{C85227E3-0129-BF38-4E35-C45266A98A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121177" y="792517"/>
              <a:ext cx="1569660" cy="1569660"/>
            </a:xfrm>
            <a:prstGeom prst="rect">
              <a:avLst/>
            </a:prstGeom>
          </p:spPr>
        </p:pic>
        <p:pic>
          <p:nvPicPr>
            <p:cNvPr id="13" name="Graphic 12" descr="Microscope outline">
              <a:extLst>
                <a:ext uri="{FF2B5EF4-FFF2-40B4-BE49-F238E27FC236}">
                  <a16:creationId xmlns:a16="http://schemas.microsoft.com/office/drawing/2014/main" id="{F88887A5-AEA7-96AD-A0E0-9FD490B729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48723" y="741055"/>
              <a:ext cx="1405447" cy="1405447"/>
            </a:xfrm>
            <a:prstGeom prst="rect">
              <a:avLst/>
            </a:prstGeom>
          </p:spPr>
        </p:pic>
        <p:pic>
          <p:nvPicPr>
            <p:cNvPr id="15" name="Graphic 14" descr="Mathematics outline">
              <a:extLst>
                <a:ext uri="{FF2B5EF4-FFF2-40B4-BE49-F238E27FC236}">
                  <a16:creationId xmlns:a16="http://schemas.microsoft.com/office/drawing/2014/main" id="{35682398-11AB-3EBA-9F68-CBCF536E4F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654911" y="847102"/>
              <a:ext cx="1405447" cy="1405447"/>
            </a:xfrm>
            <a:prstGeom prst="rect">
              <a:avLst/>
            </a:prstGeom>
          </p:spPr>
        </p:pic>
      </p:grpSp>
      <p:sp>
        <p:nvSpPr>
          <p:cNvPr id="4" name="TextBox 3">
            <a:extLst>
              <a:ext uri="{FF2B5EF4-FFF2-40B4-BE49-F238E27FC236}">
                <a16:creationId xmlns:a16="http://schemas.microsoft.com/office/drawing/2014/main" id="{565E3E03-79A3-C4C7-F74B-0A046BC95DD8}"/>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40809594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2D44-F077-B450-0361-E8AFA98A4D06}"/>
              </a:ext>
            </a:extLst>
          </p:cNvPr>
          <p:cNvSpPr>
            <a:spLocks noGrp="1"/>
          </p:cNvSpPr>
          <p:nvPr>
            <p:ph type="ctrTitle"/>
          </p:nvPr>
        </p:nvSpPr>
        <p:spPr/>
        <p:txBody>
          <a:bodyPr/>
          <a:lstStyle/>
          <a:p>
            <a:r>
              <a:rPr lang="en-US" dirty="0"/>
              <a:t>PISA School Report (NCES)</a:t>
            </a:r>
          </a:p>
        </p:txBody>
      </p:sp>
      <p:sp>
        <p:nvSpPr>
          <p:cNvPr id="4" name="Text Placeholder 3">
            <a:extLst>
              <a:ext uri="{FF2B5EF4-FFF2-40B4-BE49-F238E27FC236}">
                <a16:creationId xmlns:a16="http://schemas.microsoft.com/office/drawing/2014/main" id="{40C1C5C0-EBE9-F583-56D6-498601DEC47B}"/>
              </a:ext>
            </a:extLst>
          </p:cNvPr>
          <p:cNvSpPr>
            <a:spLocks noGrp="1"/>
          </p:cNvSpPr>
          <p:nvPr>
            <p:ph type="body" sz="quarter" idx="14"/>
          </p:nvPr>
        </p:nvSpPr>
        <p:spPr>
          <a:xfrm>
            <a:off x="572218" y="1382328"/>
            <a:ext cx="6599763" cy="4713325"/>
          </a:xfrm>
        </p:spPr>
        <p:txBody>
          <a:bodyPr vert="horz" lIns="0" tIns="0" rIns="0" bIns="0" rtlCol="0" anchor="t">
            <a:normAutofit lnSpcReduction="10000"/>
          </a:bodyPr>
          <a:lstStyle/>
          <a:p>
            <a:r>
              <a:rPr lang="en-US" sz="2200" dirty="0">
                <a:solidFill>
                  <a:schemeClr val="tx1"/>
                </a:solidFill>
                <a:latin typeface="Times New Roman"/>
                <a:cs typeface="Times New Roman"/>
              </a:rPr>
              <a:t>The </a:t>
            </a:r>
            <a:r>
              <a:rPr lang="en-US" sz="2200" dirty="0">
                <a:solidFill>
                  <a:schemeClr val="tx1"/>
                </a:solidFill>
                <a:highlight>
                  <a:srgbClr val="FAAF3A"/>
                </a:highlight>
                <a:latin typeface="Times New Roman"/>
                <a:cs typeface="Times New Roman"/>
              </a:rPr>
              <a:t>PISA School Reports</a:t>
            </a:r>
            <a:r>
              <a:rPr lang="en-US" sz="2200" dirty="0">
                <a:solidFill>
                  <a:schemeClr val="tx1"/>
                </a:solidFill>
                <a:latin typeface="Times New Roman"/>
                <a:cs typeface="Times New Roman"/>
              </a:rPr>
              <a:t> are short reports provided to PISA-participating schools, which are customized to provide a demographic and achievement profile of the participating school in relation to schools in the United States and other international education systems </a:t>
            </a:r>
            <a:endParaRPr lang="en-US" sz="2200" dirty="0">
              <a:solidFill>
                <a:schemeClr val="tx1"/>
              </a:solidFill>
            </a:endParaRPr>
          </a:p>
          <a:p>
            <a:pPr marL="0" indent="0">
              <a:buNone/>
            </a:pPr>
            <a:endParaRPr lang="en-US" sz="2200" dirty="0">
              <a:solidFill>
                <a:schemeClr val="tx1"/>
              </a:solidFill>
            </a:endParaRPr>
          </a:p>
          <a:p>
            <a:r>
              <a:rPr lang="en-US" sz="2200" dirty="0">
                <a:solidFill>
                  <a:schemeClr val="tx1"/>
                </a:solidFill>
              </a:rPr>
              <a:t>Reports include information on:</a:t>
            </a:r>
          </a:p>
          <a:p>
            <a:pPr marL="775180" lvl="1" indent="-239665"/>
            <a:r>
              <a:rPr lang="en-US" sz="2000" dirty="0"/>
              <a:t>Your school’s profile</a:t>
            </a:r>
          </a:p>
          <a:p>
            <a:pPr marL="775180" lvl="1" indent="-239665"/>
            <a:r>
              <a:rPr lang="en-US" sz="2000" dirty="0"/>
              <a:t>Your school’s performance compared to the U.S. average and other U.S. schools like yours</a:t>
            </a:r>
          </a:p>
          <a:p>
            <a:pPr marL="775180" lvl="1" indent="-239665"/>
            <a:r>
              <a:rPr lang="en-US" sz="2000" dirty="0"/>
              <a:t>Your school’s performance compared to the international OECD average and participating countries </a:t>
            </a:r>
          </a:p>
          <a:p>
            <a:pPr marL="775180" lvl="1" indent="-239665"/>
            <a:r>
              <a:rPr lang="en-US" sz="2000" dirty="0"/>
              <a:t>Selected contextual highlights</a:t>
            </a:r>
          </a:p>
          <a:p>
            <a:pPr marL="775180" lvl="1" indent="-239665"/>
            <a:r>
              <a:rPr lang="en-US" sz="2000" dirty="0"/>
              <a:t>The PISA  Assessment Framework</a:t>
            </a:r>
          </a:p>
          <a:p>
            <a:pPr marL="775180" lvl="1" indent="-239665"/>
            <a:r>
              <a:rPr lang="en-US" sz="2000" dirty="0"/>
              <a:t>Examples of PISA test items</a:t>
            </a:r>
          </a:p>
          <a:p>
            <a:pPr marL="990402" lvl="1" indent="-454887"/>
            <a:endParaRPr lang="en-US" sz="2200" dirty="0"/>
          </a:p>
          <a:p>
            <a:pPr marL="990402" lvl="1" indent="-454887"/>
            <a:endParaRPr lang="en-US" sz="1133" dirty="0"/>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63</a:t>
            </a:fld>
            <a:endParaRPr lang="uk-UA"/>
          </a:p>
        </p:txBody>
      </p:sp>
      <p:pic>
        <p:nvPicPr>
          <p:cNvPr id="6" name="Picture 5">
            <a:extLst>
              <a:ext uri="{FF2B5EF4-FFF2-40B4-BE49-F238E27FC236}">
                <a16:creationId xmlns:a16="http://schemas.microsoft.com/office/drawing/2014/main" id="{E5487CF1-9705-85B6-399B-EA4CCF0E6F04}"/>
              </a:ext>
            </a:extLst>
          </p:cNvPr>
          <p:cNvPicPr>
            <a:picLocks noChangeAspect="1"/>
          </p:cNvPicPr>
          <p:nvPr/>
        </p:nvPicPr>
        <p:blipFill>
          <a:blip r:embed="rId3"/>
          <a:stretch>
            <a:fillRect/>
          </a:stretch>
        </p:blipFill>
        <p:spPr>
          <a:xfrm>
            <a:off x="7841199" y="1381663"/>
            <a:ext cx="3336163" cy="4322009"/>
          </a:xfrm>
          <a:prstGeom prst="rect">
            <a:avLst/>
          </a:prstGeom>
          <a:effectLst>
            <a:outerShdw blurRad="635000" dist="38100" dir="2700000" algn="tl" rotWithShape="0">
              <a:prstClr val="black">
                <a:alpha val="40000"/>
              </a:prstClr>
            </a:outerShdw>
          </a:effectLst>
        </p:spPr>
      </p:pic>
      <p:sp>
        <p:nvSpPr>
          <p:cNvPr id="5" name="Rectangle 4">
            <a:extLst>
              <a:ext uri="{FF2B5EF4-FFF2-40B4-BE49-F238E27FC236}">
                <a16:creationId xmlns:a16="http://schemas.microsoft.com/office/drawing/2014/main" id="{099E6805-0BDA-3130-27F8-8DCFD154C1A9}"/>
              </a:ext>
            </a:extLst>
          </p:cNvPr>
          <p:cNvSpPr/>
          <p:nvPr/>
        </p:nvSpPr>
        <p:spPr>
          <a:xfrm>
            <a:off x="153173" y="6117645"/>
            <a:ext cx="4268355"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grpSp>
        <p:nvGrpSpPr>
          <p:cNvPr id="7" name="Group 6">
            <a:extLst>
              <a:ext uri="{FF2B5EF4-FFF2-40B4-BE49-F238E27FC236}">
                <a16:creationId xmlns:a16="http://schemas.microsoft.com/office/drawing/2014/main" id="{BA50607C-944B-90CA-04AC-A4C7CB14C397}"/>
              </a:ext>
            </a:extLst>
          </p:cNvPr>
          <p:cNvGrpSpPr/>
          <p:nvPr/>
        </p:nvGrpSpPr>
        <p:grpSpPr>
          <a:xfrm>
            <a:off x="10059279" y="370926"/>
            <a:ext cx="2016234" cy="810455"/>
            <a:chOff x="20121177" y="741055"/>
            <a:chExt cx="4032993" cy="1621122"/>
          </a:xfrm>
          <a:solidFill>
            <a:schemeClr val="accent5"/>
          </a:solidFill>
        </p:grpSpPr>
        <p:pic>
          <p:nvPicPr>
            <p:cNvPr id="8" name="Graphic 7" descr="Open book outline">
              <a:extLst>
                <a:ext uri="{FF2B5EF4-FFF2-40B4-BE49-F238E27FC236}">
                  <a16:creationId xmlns:a16="http://schemas.microsoft.com/office/drawing/2014/main" id="{1CE441E9-7ED0-F705-5086-2A94A600C7E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21177" y="792517"/>
              <a:ext cx="1569660" cy="1569660"/>
            </a:xfrm>
            <a:prstGeom prst="rect">
              <a:avLst/>
            </a:prstGeom>
          </p:spPr>
        </p:pic>
        <p:pic>
          <p:nvPicPr>
            <p:cNvPr id="12" name="Graphic 11" descr="Microscope outline">
              <a:extLst>
                <a:ext uri="{FF2B5EF4-FFF2-40B4-BE49-F238E27FC236}">
                  <a16:creationId xmlns:a16="http://schemas.microsoft.com/office/drawing/2014/main" id="{4F5178B1-A2A8-FB2C-2055-D31987C498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748723" y="741055"/>
              <a:ext cx="1405447" cy="1405447"/>
            </a:xfrm>
            <a:prstGeom prst="rect">
              <a:avLst/>
            </a:prstGeom>
          </p:spPr>
        </p:pic>
        <p:pic>
          <p:nvPicPr>
            <p:cNvPr id="13" name="Graphic 12" descr="Mathematics outline">
              <a:extLst>
                <a:ext uri="{FF2B5EF4-FFF2-40B4-BE49-F238E27FC236}">
                  <a16:creationId xmlns:a16="http://schemas.microsoft.com/office/drawing/2014/main" id="{472B2FAE-1986-D083-1630-9AC775FB1AE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654911" y="847102"/>
              <a:ext cx="1405447" cy="1405447"/>
            </a:xfrm>
            <a:prstGeom prst="rect">
              <a:avLst/>
            </a:prstGeom>
          </p:spPr>
        </p:pic>
      </p:grpSp>
      <p:sp>
        <p:nvSpPr>
          <p:cNvPr id="9" name="TextBox 8">
            <a:extLst>
              <a:ext uri="{FF2B5EF4-FFF2-40B4-BE49-F238E27FC236}">
                <a16:creationId xmlns:a16="http://schemas.microsoft.com/office/drawing/2014/main" id="{7F5E3EDC-12CB-ABA6-0250-64D9165A342D}"/>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7301209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2D44-F077-B450-0361-E8AFA98A4D06}"/>
              </a:ext>
            </a:extLst>
          </p:cNvPr>
          <p:cNvSpPr>
            <a:spLocks noGrp="1"/>
          </p:cNvSpPr>
          <p:nvPr>
            <p:ph type="ctrTitle"/>
          </p:nvPr>
        </p:nvSpPr>
        <p:spPr/>
        <p:txBody>
          <a:bodyPr/>
          <a:lstStyle/>
          <a:p>
            <a:r>
              <a:rPr lang="en-US" dirty="0"/>
              <a:t>PISA School Report (NCES)</a:t>
            </a:r>
          </a:p>
        </p:txBody>
      </p:sp>
      <p:sp>
        <p:nvSpPr>
          <p:cNvPr id="4" name="Text Placeholder 3">
            <a:extLst>
              <a:ext uri="{FF2B5EF4-FFF2-40B4-BE49-F238E27FC236}">
                <a16:creationId xmlns:a16="http://schemas.microsoft.com/office/drawing/2014/main" id="{40C1C5C0-EBE9-F583-56D6-498601DEC47B}"/>
              </a:ext>
            </a:extLst>
          </p:cNvPr>
          <p:cNvSpPr>
            <a:spLocks noGrp="1"/>
          </p:cNvSpPr>
          <p:nvPr>
            <p:ph type="body" sz="quarter" idx="14"/>
          </p:nvPr>
        </p:nvSpPr>
        <p:spPr>
          <a:xfrm>
            <a:off x="572219" y="1382328"/>
            <a:ext cx="11047562" cy="4713325"/>
          </a:xfrm>
        </p:spPr>
        <p:txBody>
          <a:bodyPr>
            <a:normAutofit/>
          </a:bodyPr>
          <a:lstStyle/>
          <a:p>
            <a:pPr marL="0" indent="0">
              <a:buNone/>
            </a:pPr>
            <a:r>
              <a:rPr lang="en-US" sz="2200" b="1" dirty="0">
                <a:solidFill>
                  <a:schemeClr val="tx1"/>
                </a:solidFill>
              </a:rPr>
              <a:t>Report sample:</a:t>
            </a:r>
            <a:r>
              <a:rPr lang="en-US" sz="2200" dirty="0">
                <a:solidFill>
                  <a:schemeClr val="tx1"/>
                </a:solidFill>
              </a:rPr>
              <a:t> </a:t>
            </a:r>
            <a:r>
              <a:rPr lang="en-US" sz="2200" u="sng" dirty="0">
                <a:solidFill>
                  <a:schemeClr val="tx1"/>
                </a:solidFill>
              </a:rPr>
              <a:t>Your school’s profile</a:t>
            </a:r>
            <a:r>
              <a:rPr lang="en-US" sz="2200" dirty="0">
                <a:solidFill>
                  <a:schemeClr val="tx1"/>
                </a:solidFill>
              </a:rPr>
              <a:t> compared to other U.S. schools</a:t>
            </a:r>
          </a:p>
          <a:p>
            <a:pPr lvl="1"/>
            <a:endParaRPr lang="en-US" sz="1133" dirty="0"/>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64</a:t>
            </a:fld>
            <a:endParaRPr lang="uk-UA"/>
          </a:p>
        </p:txBody>
      </p:sp>
      <p:pic>
        <p:nvPicPr>
          <p:cNvPr id="5" name="Picture 4">
            <a:extLst>
              <a:ext uri="{FF2B5EF4-FFF2-40B4-BE49-F238E27FC236}">
                <a16:creationId xmlns:a16="http://schemas.microsoft.com/office/drawing/2014/main" id="{8A81A5BB-B3BC-9B4D-A7E4-DED651ED687C}"/>
              </a:ext>
            </a:extLst>
          </p:cNvPr>
          <p:cNvPicPr>
            <a:picLocks noChangeAspect="1"/>
          </p:cNvPicPr>
          <p:nvPr/>
        </p:nvPicPr>
        <p:blipFill>
          <a:blip r:embed="rId3"/>
          <a:stretch>
            <a:fillRect/>
          </a:stretch>
        </p:blipFill>
        <p:spPr>
          <a:xfrm>
            <a:off x="907985" y="1911703"/>
            <a:ext cx="10620694" cy="3899327"/>
          </a:xfrm>
          <a:prstGeom prst="rect">
            <a:avLst/>
          </a:prstGeom>
        </p:spPr>
      </p:pic>
      <p:sp>
        <p:nvSpPr>
          <p:cNvPr id="6" name="Rectangle 5">
            <a:extLst>
              <a:ext uri="{FF2B5EF4-FFF2-40B4-BE49-F238E27FC236}">
                <a16:creationId xmlns:a16="http://schemas.microsoft.com/office/drawing/2014/main" id="{317EE8E2-3C66-7A34-6F84-6361DEB40945}"/>
              </a:ext>
            </a:extLst>
          </p:cNvPr>
          <p:cNvSpPr/>
          <p:nvPr/>
        </p:nvSpPr>
        <p:spPr>
          <a:xfrm>
            <a:off x="153174" y="6117645"/>
            <a:ext cx="4291504"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grpSp>
        <p:nvGrpSpPr>
          <p:cNvPr id="7" name="Group 6">
            <a:extLst>
              <a:ext uri="{FF2B5EF4-FFF2-40B4-BE49-F238E27FC236}">
                <a16:creationId xmlns:a16="http://schemas.microsoft.com/office/drawing/2014/main" id="{50CA4B46-7910-845B-ABA7-AB1566E66C1F}"/>
              </a:ext>
            </a:extLst>
          </p:cNvPr>
          <p:cNvGrpSpPr/>
          <p:nvPr/>
        </p:nvGrpSpPr>
        <p:grpSpPr>
          <a:xfrm>
            <a:off x="10059279" y="370926"/>
            <a:ext cx="2016234" cy="810455"/>
            <a:chOff x="20121177" y="741055"/>
            <a:chExt cx="4032993" cy="1621122"/>
          </a:xfrm>
          <a:solidFill>
            <a:schemeClr val="accent5"/>
          </a:solidFill>
        </p:grpSpPr>
        <p:pic>
          <p:nvPicPr>
            <p:cNvPr id="8" name="Graphic 7" descr="Open book outline">
              <a:extLst>
                <a:ext uri="{FF2B5EF4-FFF2-40B4-BE49-F238E27FC236}">
                  <a16:creationId xmlns:a16="http://schemas.microsoft.com/office/drawing/2014/main" id="{A63667DD-0C3B-19EB-D278-655375ABB0A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21177" y="792517"/>
              <a:ext cx="1569660" cy="1569660"/>
            </a:xfrm>
            <a:prstGeom prst="rect">
              <a:avLst/>
            </a:prstGeom>
          </p:spPr>
        </p:pic>
        <p:pic>
          <p:nvPicPr>
            <p:cNvPr id="12" name="Graphic 11" descr="Microscope outline">
              <a:extLst>
                <a:ext uri="{FF2B5EF4-FFF2-40B4-BE49-F238E27FC236}">
                  <a16:creationId xmlns:a16="http://schemas.microsoft.com/office/drawing/2014/main" id="{D3E87066-6A89-6905-5697-61CFCABA01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748723" y="741055"/>
              <a:ext cx="1405447" cy="1405447"/>
            </a:xfrm>
            <a:prstGeom prst="rect">
              <a:avLst/>
            </a:prstGeom>
          </p:spPr>
        </p:pic>
        <p:pic>
          <p:nvPicPr>
            <p:cNvPr id="13" name="Graphic 12" descr="Mathematics outline">
              <a:extLst>
                <a:ext uri="{FF2B5EF4-FFF2-40B4-BE49-F238E27FC236}">
                  <a16:creationId xmlns:a16="http://schemas.microsoft.com/office/drawing/2014/main" id="{84162B3E-96A6-41D6-2277-3F93DF74E17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654911" y="847102"/>
              <a:ext cx="1405447" cy="1405447"/>
            </a:xfrm>
            <a:prstGeom prst="rect">
              <a:avLst/>
            </a:prstGeom>
          </p:spPr>
        </p:pic>
      </p:grpSp>
      <p:pic>
        <p:nvPicPr>
          <p:cNvPr id="14" name="Picture 13">
            <a:extLst>
              <a:ext uri="{FF2B5EF4-FFF2-40B4-BE49-F238E27FC236}">
                <a16:creationId xmlns:a16="http://schemas.microsoft.com/office/drawing/2014/main" id="{7785D0D8-C48E-4A2A-0CFA-3B6DC9F46A51}"/>
              </a:ext>
            </a:extLst>
          </p:cNvPr>
          <p:cNvPicPr>
            <a:picLocks noChangeAspect="1"/>
          </p:cNvPicPr>
          <p:nvPr/>
        </p:nvPicPr>
        <p:blipFill>
          <a:blip r:embed="rId10"/>
          <a:stretch>
            <a:fillRect/>
          </a:stretch>
        </p:blipFill>
        <p:spPr>
          <a:xfrm>
            <a:off x="1083569" y="5589168"/>
            <a:ext cx="1242851" cy="342855"/>
          </a:xfrm>
          <a:prstGeom prst="rect">
            <a:avLst/>
          </a:prstGeom>
        </p:spPr>
      </p:pic>
      <p:sp>
        <p:nvSpPr>
          <p:cNvPr id="9" name="TextBox 8">
            <a:extLst>
              <a:ext uri="{FF2B5EF4-FFF2-40B4-BE49-F238E27FC236}">
                <a16:creationId xmlns:a16="http://schemas.microsoft.com/office/drawing/2014/main" id="{507C4082-66E0-210B-C5BB-04723FC532D3}"/>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8108243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2D44-F077-B450-0361-E8AFA98A4D06}"/>
              </a:ext>
            </a:extLst>
          </p:cNvPr>
          <p:cNvSpPr>
            <a:spLocks noGrp="1"/>
          </p:cNvSpPr>
          <p:nvPr>
            <p:ph type="ctrTitle"/>
          </p:nvPr>
        </p:nvSpPr>
        <p:spPr/>
        <p:txBody>
          <a:bodyPr/>
          <a:lstStyle/>
          <a:p>
            <a:r>
              <a:rPr lang="en-US" dirty="0"/>
              <a:t>PISA School Report (NCES)</a:t>
            </a:r>
          </a:p>
        </p:txBody>
      </p:sp>
      <p:sp>
        <p:nvSpPr>
          <p:cNvPr id="4" name="Text Placeholder 3">
            <a:extLst>
              <a:ext uri="{FF2B5EF4-FFF2-40B4-BE49-F238E27FC236}">
                <a16:creationId xmlns:a16="http://schemas.microsoft.com/office/drawing/2014/main" id="{40C1C5C0-EBE9-F583-56D6-498601DEC47B}"/>
              </a:ext>
            </a:extLst>
          </p:cNvPr>
          <p:cNvSpPr>
            <a:spLocks noGrp="1"/>
          </p:cNvSpPr>
          <p:nvPr>
            <p:ph type="body" sz="quarter" idx="14"/>
          </p:nvPr>
        </p:nvSpPr>
        <p:spPr>
          <a:xfrm>
            <a:off x="572219" y="1240835"/>
            <a:ext cx="11047562" cy="4713325"/>
          </a:xfrm>
        </p:spPr>
        <p:txBody>
          <a:bodyPr>
            <a:normAutofit/>
          </a:bodyPr>
          <a:lstStyle/>
          <a:p>
            <a:pPr marL="0" indent="0">
              <a:buNone/>
            </a:pPr>
            <a:r>
              <a:rPr lang="en-US" sz="2200" b="1" dirty="0">
                <a:solidFill>
                  <a:schemeClr val="tx1"/>
                </a:solidFill>
              </a:rPr>
              <a:t>Report sample:</a:t>
            </a:r>
            <a:r>
              <a:rPr lang="en-US" sz="2200" dirty="0">
                <a:solidFill>
                  <a:schemeClr val="tx1"/>
                </a:solidFill>
              </a:rPr>
              <a:t> </a:t>
            </a:r>
            <a:r>
              <a:rPr lang="en-US" sz="2200" u="sng" dirty="0">
                <a:solidFill>
                  <a:schemeClr val="tx1"/>
                </a:solidFill>
              </a:rPr>
              <a:t>Your school’s performance</a:t>
            </a:r>
            <a:r>
              <a:rPr lang="en-US" sz="2200" dirty="0">
                <a:solidFill>
                  <a:schemeClr val="tx1"/>
                </a:solidFill>
              </a:rPr>
              <a:t> compared to the U.S. average and other U.S. schools like yours</a:t>
            </a:r>
          </a:p>
          <a:p>
            <a:endParaRPr lang="en-US" sz="2200" dirty="0">
              <a:solidFill>
                <a:schemeClr val="tx1"/>
              </a:solidFill>
            </a:endParaRPr>
          </a:p>
          <a:p>
            <a:pPr lvl="1"/>
            <a:endParaRPr lang="en-US" sz="1133" dirty="0"/>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65</a:t>
            </a:fld>
            <a:endParaRPr lang="uk-UA"/>
          </a:p>
        </p:txBody>
      </p:sp>
      <p:pic>
        <p:nvPicPr>
          <p:cNvPr id="7" name="Picture 6">
            <a:extLst>
              <a:ext uri="{FF2B5EF4-FFF2-40B4-BE49-F238E27FC236}">
                <a16:creationId xmlns:a16="http://schemas.microsoft.com/office/drawing/2014/main" id="{B89B180E-AEFC-6661-240B-C266BED295AD}"/>
              </a:ext>
            </a:extLst>
          </p:cNvPr>
          <p:cNvPicPr>
            <a:picLocks noChangeAspect="1"/>
          </p:cNvPicPr>
          <p:nvPr/>
        </p:nvPicPr>
        <p:blipFill>
          <a:blip r:embed="rId3"/>
          <a:stretch>
            <a:fillRect/>
          </a:stretch>
        </p:blipFill>
        <p:spPr>
          <a:xfrm>
            <a:off x="915075" y="2115186"/>
            <a:ext cx="6911893" cy="3961885"/>
          </a:xfrm>
          <a:prstGeom prst="rect">
            <a:avLst/>
          </a:prstGeom>
        </p:spPr>
      </p:pic>
      <p:pic>
        <p:nvPicPr>
          <p:cNvPr id="12" name="Picture 11">
            <a:extLst>
              <a:ext uri="{FF2B5EF4-FFF2-40B4-BE49-F238E27FC236}">
                <a16:creationId xmlns:a16="http://schemas.microsoft.com/office/drawing/2014/main" id="{5A9DC8D8-966D-0CA6-8DDC-560412151FB0}"/>
              </a:ext>
            </a:extLst>
          </p:cNvPr>
          <p:cNvPicPr>
            <a:picLocks noChangeAspect="1"/>
          </p:cNvPicPr>
          <p:nvPr/>
        </p:nvPicPr>
        <p:blipFill>
          <a:blip r:embed="rId4"/>
          <a:stretch>
            <a:fillRect/>
          </a:stretch>
        </p:blipFill>
        <p:spPr>
          <a:xfrm>
            <a:off x="7948607" y="2646197"/>
            <a:ext cx="4112833" cy="771654"/>
          </a:xfrm>
          <a:prstGeom prst="rect">
            <a:avLst/>
          </a:prstGeom>
        </p:spPr>
      </p:pic>
      <p:sp>
        <p:nvSpPr>
          <p:cNvPr id="5" name="Rectangle 4">
            <a:extLst>
              <a:ext uri="{FF2B5EF4-FFF2-40B4-BE49-F238E27FC236}">
                <a16:creationId xmlns:a16="http://schemas.microsoft.com/office/drawing/2014/main" id="{5EA1A6FB-E5DF-D389-8540-6430FF909FBD}"/>
              </a:ext>
            </a:extLst>
          </p:cNvPr>
          <p:cNvSpPr/>
          <p:nvPr/>
        </p:nvSpPr>
        <p:spPr>
          <a:xfrm>
            <a:off x="153173" y="6117645"/>
            <a:ext cx="4441975"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grpSp>
        <p:nvGrpSpPr>
          <p:cNvPr id="15" name="Group 14">
            <a:extLst>
              <a:ext uri="{FF2B5EF4-FFF2-40B4-BE49-F238E27FC236}">
                <a16:creationId xmlns:a16="http://schemas.microsoft.com/office/drawing/2014/main" id="{88EF412C-765B-3315-D3C6-5B51F8724F9E}"/>
              </a:ext>
            </a:extLst>
          </p:cNvPr>
          <p:cNvGrpSpPr/>
          <p:nvPr/>
        </p:nvGrpSpPr>
        <p:grpSpPr>
          <a:xfrm>
            <a:off x="10059279" y="370926"/>
            <a:ext cx="2016234" cy="810455"/>
            <a:chOff x="20121177" y="741055"/>
            <a:chExt cx="4032993" cy="1621122"/>
          </a:xfrm>
          <a:solidFill>
            <a:schemeClr val="accent5"/>
          </a:solidFill>
        </p:grpSpPr>
        <p:pic>
          <p:nvPicPr>
            <p:cNvPr id="16" name="Graphic 15" descr="Open book outline">
              <a:extLst>
                <a:ext uri="{FF2B5EF4-FFF2-40B4-BE49-F238E27FC236}">
                  <a16:creationId xmlns:a16="http://schemas.microsoft.com/office/drawing/2014/main" id="{B01CA00C-3C51-E0D3-4EBB-E564CE5635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121177" y="792517"/>
              <a:ext cx="1569660" cy="1569660"/>
            </a:xfrm>
            <a:prstGeom prst="rect">
              <a:avLst/>
            </a:prstGeom>
          </p:spPr>
        </p:pic>
        <p:pic>
          <p:nvPicPr>
            <p:cNvPr id="17" name="Graphic 16" descr="Microscope outline">
              <a:extLst>
                <a:ext uri="{FF2B5EF4-FFF2-40B4-BE49-F238E27FC236}">
                  <a16:creationId xmlns:a16="http://schemas.microsoft.com/office/drawing/2014/main" id="{58FF0DF7-4B78-2B15-4D8C-C82403D90E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748723" y="741055"/>
              <a:ext cx="1405447" cy="1405447"/>
            </a:xfrm>
            <a:prstGeom prst="rect">
              <a:avLst/>
            </a:prstGeom>
          </p:spPr>
        </p:pic>
        <p:pic>
          <p:nvPicPr>
            <p:cNvPr id="18" name="Graphic 17" descr="Mathematics outline">
              <a:extLst>
                <a:ext uri="{FF2B5EF4-FFF2-40B4-BE49-F238E27FC236}">
                  <a16:creationId xmlns:a16="http://schemas.microsoft.com/office/drawing/2014/main" id="{648FD0B7-5F09-200B-404C-ED7F0E6E3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654911" y="847102"/>
              <a:ext cx="1405447" cy="1405447"/>
            </a:xfrm>
            <a:prstGeom prst="rect">
              <a:avLst/>
            </a:prstGeom>
          </p:spPr>
        </p:pic>
      </p:grpSp>
      <p:sp>
        <p:nvSpPr>
          <p:cNvPr id="6" name="TextBox 5">
            <a:extLst>
              <a:ext uri="{FF2B5EF4-FFF2-40B4-BE49-F238E27FC236}">
                <a16:creationId xmlns:a16="http://schemas.microsoft.com/office/drawing/2014/main" id="{7D2DB992-475C-E9D9-5660-984FC997C4A3}"/>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3537526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A2D44-F077-B450-0361-E8AFA98A4D06}"/>
              </a:ext>
            </a:extLst>
          </p:cNvPr>
          <p:cNvSpPr>
            <a:spLocks noGrp="1"/>
          </p:cNvSpPr>
          <p:nvPr>
            <p:ph type="ctrTitle"/>
          </p:nvPr>
        </p:nvSpPr>
        <p:spPr/>
        <p:txBody>
          <a:bodyPr/>
          <a:lstStyle/>
          <a:p>
            <a:r>
              <a:rPr lang="en-US" dirty="0"/>
              <a:t>PISA School Report (NCES)</a:t>
            </a:r>
          </a:p>
        </p:txBody>
      </p:sp>
      <p:sp>
        <p:nvSpPr>
          <p:cNvPr id="4" name="Text Placeholder 3">
            <a:extLst>
              <a:ext uri="{FF2B5EF4-FFF2-40B4-BE49-F238E27FC236}">
                <a16:creationId xmlns:a16="http://schemas.microsoft.com/office/drawing/2014/main" id="{40C1C5C0-EBE9-F583-56D6-498601DEC47B}"/>
              </a:ext>
            </a:extLst>
          </p:cNvPr>
          <p:cNvSpPr>
            <a:spLocks noGrp="1"/>
          </p:cNvSpPr>
          <p:nvPr>
            <p:ph type="body" sz="quarter" idx="14"/>
          </p:nvPr>
        </p:nvSpPr>
        <p:spPr>
          <a:xfrm>
            <a:off x="572219" y="1219067"/>
            <a:ext cx="11047562" cy="4713325"/>
          </a:xfrm>
        </p:spPr>
        <p:txBody>
          <a:bodyPr>
            <a:normAutofit/>
          </a:bodyPr>
          <a:lstStyle/>
          <a:p>
            <a:pPr marL="0" indent="0">
              <a:buNone/>
            </a:pPr>
            <a:r>
              <a:rPr lang="en-US" sz="2200" b="1" dirty="0">
                <a:solidFill>
                  <a:schemeClr val="tx1"/>
                </a:solidFill>
              </a:rPr>
              <a:t>Report sample:</a:t>
            </a:r>
            <a:r>
              <a:rPr lang="en-US" sz="2200" dirty="0">
                <a:solidFill>
                  <a:schemeClr val="tx1"/>
                </a:solidFill>
              </a:rPr>
              <a:t> </a:t>
            </a:r>
            <a:r>
              <a:rPr lang="en-US" sz="2200" u="sng" dirty="0">
                <a:solidFill>
                  <a:schemeClr val="tx1"/>
                </a:solidFill>
              </a:rPr>
              <a:t>Selected contextual highlights</a:t>
            </a:r>
            <a:r>
              <a:rPr lang="en-US" sz="2200" dirty="0">
                <a:solidFill>
                  <a:schemeClr val="tx1"/>
                </a:solidFill>
              </a:rPr>
              <a:t> comparing your school to U.S. schools like yours and the U.S. average</a:t>
            </a:r>
          </a:p>
          <a:p>
            <a:pPr marL="0" indent="0">
              <a:buNone/>
            </a:pPr>
            <a:endParaRPr lang="en-US" sz="2200" dirty="0">
              <a:solidFill>
                <a:schemeClr val="tx1"/>
              </a:solidFill>
            </a:endParaRPr>
          </a:p>
          <a:p>
            <a:endParaRPr lang="en-US" sz="2200" dirty="0">
              <a:solidFill>
                <a:schemeClr val="tx1"/>
              </a:solidFill>
            </a:endParaRPr>
          </a:p>
          <a:p>
            <a:pPr lvl="1"/>
            <a:endParaRPr lang="en-US" sz="1133" dirty="0"/>
          </a:p>
        </p:txBody>
      </p:sp>
      <p:sp>
        <p:nvSpPr>
          <p:cNvPr id="3" name="Slide Number Placeholder 2">
            <a:extLst>
              <a:ext uri="{FF2B5EF4-FFF2-40B4-BE49-F238E27FC236}">
                <a16:creationId xmlns:a16="http://schemas.microsoft.com/office/drawing/2014/main" id="{C419DE14-D100-4B02-D638-BCB3793981D1}"/>
              </a:ext>
            </a:extLst>
          </p:cNvPr>
          <p:cNvSpPr>
            <a:spLocks noGrp="1"/>
          </p:cNvSpPr>
          <p:nvPr>
            <p:ph type="sldNum" sz="quarter" idx="15"/>
          </p:nvPr>
        </p:nvSpPr>
        <p:spPr/>
        <p:txBody>
          <a:bodyPr/>
          <a:lstStyle/>
          <a:p>
            <a:fld id="{BA8CF1B3-96A0-D24B-B5C9-B5B93FF4523E}" type="slidenum">
              <a:rPr lang="uk-UA" smtClean="0"/>
              <a:pPr/>
              <a:t>66</a:t>
            </a:fld>
            <a:endParaRPr lang="uk-UA" dirty="0"/>
          </a:p>
        </p:txBody>
      </p:sp>
      <p:pic>
        <p:nvPicPr>
          <p:cNvPr id="6" name="Picture 5">
            <a:extLst>
              <a:ext uri="{FF2B5EF4-FFF2-40B4-BE49-F238E27FC236}">
                <a16:creationId xmlns:a16="http://schemas.microsoft.com/office/drawing/2014/main" id="{26C95C1E-C708-9451-3F9F-09228D4E347A}"/>
              </a:ext>
            </a:extLst>
          </p:cNvPr>
          <p:cNvPicPr>
            <a:picLocks noChangeAspect="1"/>
          </p:cNvPicPr>
          <p:nvPr/>
        </p:nvPicPr>
        <p:blipFill>
          <a:blip r:embed="rId3"/>
          <a:srcRect/>
          <a:stretch/>
        </p:blipFill>
        <p:spPr>
          <a:xfrm>
            <a:off x="2324591" y="2125428"/>
            <a:ext cx="7161868" cy="3776066"/>
          </a:xfrm>
          <a:prstGeom prst="rect">
            <a:avLst/>
          </a:prstGeom>
        </p:spPr>
      </p:pic>
      <p:sp>
        <p:nvSpPr>
          <p:cNvPr id="5" name="Rectangle 4">
            <a:extLst>
              <a:ext uri="{FF2B5EF4-FFF2-40B4-BE49-F238E27FC236}">
                <a16:creationId xmlns:a16="http://schemas.microsoft.com/office/drawing/2014/main" id="{4BCF816D-0367-258F-923E-043D554E1EB9}"/>
              </a:ext>
            </a:extLst>
          </p:cNvPr>
          <p:cNvSpPr/>
          <p:nvPr/>
        </p:nvSpPr>
        <p:spPr>
          <a:xfrm>
            <a:off x="153173" y="6117645"/>
            <a:ext cx="3886391"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grpSp>
        <p:nvGrpSpPr>
          <p:cNvPr id="7" name="Group 6">
            <a:extLst>
              <a:ext uri="{FF2B5EF4-FFF2-40B4-BE49-F238E27FC236}">
                <a16:creationId xmlns:a16="http://schemas.microsoft.com/office/drawing/2014/main" id="{05B9561E-2BB7-C3B5-A9F8-188690A97763}"/>
              </a:ext>
            </a:extLst>
          </p:cNvPr>
          <p:cNvGrpSpPr/>
          <p:nvPr/>
        </p:nvGrpSpPr>
        <p:grpSpPr>
          <a:xfrm>
            <a:off x="10059279" y="370926"/>
            <a:ext cx="2016234" cy="810455"/>
            <a:chOff x="20121177" y="741055"/>
            <a:chExt cx="4032993" cy="1621122"/>
          </a:xfrm>
          <a:solidFill>
            <a:schemeClr val="accent5"/>
          </a:solidFill>
        </p:grpSpPr>
        <p:pic>
          <p:nvPicPr>
            <p:cNvPr id="8" name="Graphic 7" descr="Open book outline">
              <a:extLst>
                <a:ext uri="{FF2B5EF4-FFF2-40B4-BE49-F238E27FC236}">
                  <a16:creationId xmlns:a16="http://schemas.microsoft.com/office/drawing/2014/main" id="{E918706F-88AA-8324-AF1B-5C3F8828D3E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21177" y="792517"/>
              <a:ext cx="1569660" cy="1569660"/>
            </a:xfrm>
            <a:prstGeom prst="rect">
              <a:avLst/>
            </a:prstGeom>
          </p:spPr>
        </p:pic>
        <p:pic>
          <p:nvPicPr>
            <p:cNvPr id="12" name="Graphic 11" descr="Microscope outline">
              <a:extLst>
                <a:ext uri="{FF2B5EF4-FFF2-40B4-BE49-F238E27FC236}">
                  <a16:creationId xmlns:a16="http://schemas.microsoft.com/office/drawing/2014/main" id="{B2713426-DC2A-9D29-C260-E765D06F09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748723" y="741055"/>
              <a:ext cx="1405447" cy="1405447"/>
            </a:xfrm>
            <a:prstGeom prst="rect">
              <a:avLst/>
            </a:prstGeom>
          </p:spPr>
        </p:pic>
        <p:pic>
          <p:nvPicPr>
            <p:cNvPr id="13" name="Graphic 12" descr="Mathematics outline">
              <a:extLst>
                <a:ext uri="{FF2B5EF4-FFF2-40B4-BE49-F238E27FC236}">
                  <a16:creationId xmlns:a16="http://schemas.microsoft.com/office/drawing/2014/main" id="{0917F27D-B4E9-D53C-BD8F-ADACE19C7C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1654911" y="847102"/>
              <a:ext cx="1405447" cy="1405447"/>
            </a:xfrm>
            <a:prstGeom prst="rect">
              <a:avLst/>
            </a:prstGeom>
          </p:spPr>
        </p:pic>
      </p:grpSp>
      <p:sp>
        <p:nvSpPr>
          <p:cNvPr id="9" name="TextBox 8">
            <a:extLst>
              <a:ext uri="{FF2B5EF4-FFF2-40B4-BE49-F238E27FC236}">
                <a16:creationId xmlns:a16="http://schemas.microsoft.com/office/drawing/2014/main" id="{9D5F279D-B4FE-C51D-818D-45790B926589}"/>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28704548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27ABE5-D966-8F75-E14A-7D089C571C03}"/>
              </a:ext>
            </a:extLst>
          </p:cNvPr>
          <p:cNvSpPr>
            <a:spLocks noGrp="1"/>
          </p:cNvSpPr>
          <p:nvPr>
            <p:ph type="ctrTitle"/>
          </p:nvPr>
        </p:nvSpPr>
        <p:spPr>
          <a:xfrm>
            <a:off x="972609" y="2621173"/>
            <a:ext cx="10246783" cy="807827"/>
          </a:xfrm>
        </p:spPr>
        <p:txBody>
          <a:bodyPr anchor="ctr">
            <a:noAutofit/>
          </a:bodyPr>
          <a:lstStyle/>
          <a:p>
            <a:pPr lvl="1"/>
            <a:r>
              <a:rPr lang="en-US" sz="3200" dirty="0">
                <a:solidFill>
                  <a:srgbClr val="576F7F"/>
                </a:solidFill>
                <a:latin typeface="Times New Roman" panose="02020603050405020304" pitchFamily="18" charset="0"/>
                <a:cs typeface="Times New Roman" panose="02020603050405020304" pitchFamily="18" charset="0"/>
              </a:rPr>
              <a:t>What to </a:t>
            </a:r>
            <a:r>
              <a:rPr lang="en-US" sz="3200" dirty="0"/>
              <a:t>do your own analyses? Visit the NCES Distance Learning Data Training center for online instruction here –</a:t>
            </a:r>
            <a:br>
              <a:rPr lang="en-US" sz="3200" dirty="0"/>
            </a:br>
            <a:r>
              <a:rPr lang="en-US" sz="3200" dirty="0"/>
              <a:t>     </a:t>
            </a:r>
            <a:r>
              <a:rPr lang="en-US" sz="4000" dirty="0"/>
              <a:t>https://nces.ed.gov/training/datauser/#/</a:t>
            </a:r>
            <a:br>
              <a:rPr lang="en-US" sz="4000" dirty="0"/>
            </a:br>
            <a:br>
              <a:rPr lang="en-US" sz="4000" dirty="0"/>
            </a:br>
            <a:r>
              <a:rPr lang="en-US" sz="3200" dirty="0"/>
              <a:t>If you are interested in training with NCES staff directly, please visit contacts for the studies in the slides</a:t>
            </a:r>
            <a:br>
              <a:rPr lang="en-US" sz="3200" dirty="0"/>
            </a:br>
            <a:br>
              <a:rPr lang="en-US" sz="4000" dirty="0"/>
            </a:br>
            <a:endParaRPr lang="en-US" sz="4000" dirty="0">
              <a:solidFill>
                <a:srgbClr val="576F7F"/>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914E4567-ACF6-B226-8394-E50ED4A8532D}"/>
              </a:ext>
            </a:extLst>
          </p:cNvPr>
          <p:cNvSpPr>
            <a:spLocks noGrp="1"/>
          </p:cNvSpPr>
          <p:nvPr>
            <p:ph type="sldNum" sz="quarter" idx="10"/>
          </p:nvPr>
        </p:nvSpPr>
        <p:spPr/>
        <p:txBody>
          <a:bodyPr/>
          <a:lstStyle/>
          <a:p>
            <a:fld id="{BA8CF1B3-96A0-D24B-B5C9-B5B93FF4523E}" type="slidenum">
              <a:rPr lang="uk-UA" smtClean="0"/>
              <a:pPr/>
              <a:t>67</a:t>
            </a:fld>
            <a:endParaRPr lang="uk-UA"/>
          </a:p>
        </p:txBody>
      </p:sp>
      <p:sp>
        <p:nvSpPr>
          <p:cNvPr id="4" name="Rectangle 3">
            <a:extLst>
              <a:ext uri="{FF2B5EF4-FFF2-40B4-BE49-F238E27FC236}">
                <a16:creationId xmlns:a16="http://schemas.microsoft.com/office/drawing/2014/main" id="{8BB2E2E7-AEB5-890C-FC86-875D923396E5}"/>
              </a:ext>
            </a:extLst>
          </p:cNvPr>
          <p:cNvSpPr/>
          <p:nvPr/>
        </p:nvSpPr>
        <p:spPr>
          <a:xfrm>
            <a:off x="153173" y="6117645"/>
            <a:ext cx="4303079"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sp>
        <p:nvSpPr>
          <p:cNvPr id="6" name="TextBox 5">
            <a:extLst>
              <a:ext uri="{FF2B5EF4-FFF2-40B4-BE49-F238E27FC236}">
                <a16:creationId xmlns:a16="http://schemas.microsoft.com/office/drawing/2014/main" id="{A97134AD-68AC-BC0D-DDAE-D838AF2BA8E3}"/>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20363020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B1BF6-F64B-D266-7913-E467D446FB3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480E862-BCB1-DBC7-E5CF-D38BEC3010D3}"/>
              </a:ext>
            </a:extLst>
          </p:cNvPr>
          <p:cNvSpPr>
            <a:spLocks noGrp="1"/>
          </p:cNvSpPr>
          <p:nvPr>
            <p:ph type="ctrTitle"/>
          </p:nvPr>
        </p:nvSpPr>
        <p:spPr>
          <a:xfrm>
            <a:off x="922020" y="1944020"/>
            <a:ext cx="11362706" cy="2425676"/>
          </a:xfrm>
        </p:spPr>
        <p:txBody>
          <a:bodyPr anchor="ctr">
            <a:normAutofit/>
          </a:bodyPr>
          <a:lstStyle/>
          <a:p>
            <a:r>
              <a:rPr lang="en-US" sz="5600" dirty="0">
                <a:latin typeface="Times New Roman"/>
                <a:cs typeface="Times New Roman"/>
              </a:rPr>
              <a:t>Thank You</a:t>
            </a:r>
            <a:br>
              <a:rPr lang="en-US" sz="3200" dirty="0">
                <a:latin typeface="Times New Roman"/>
                <a:cs typeface="Times New Roman"/>
              </a:rPr>
            </a:br>
            <a:endParaRPr lang="en-US" sz="1200" dirty="0"/>
          </a:p>
        </p:txBody>
      </p:sp>
      <p:sp>
        <p:nvSpPr>
          <p:cNvPr id="2" name="Slide Number Placeholder 1">
            <a:extLst>
              <a:ext uri="{FF2B5EF4-FFF2-40B4-BE49-F238E27FC236}">
                <a16:creationId xmlns:a16="http://schemas.microsoft.com/office/drawing/2014/main" id="{B2033BDE-7BB9-EB11-D17A-B2D4959A7B0B}"/>
              </a:ext>
            </a:extLst>
          </p:cNvPr>
          <p:cNvSpPr>
            <a:spLocks noGrp="1"/>
          </p:cNvSpPr>
          <p:nvPr>
            <p:ph type="sldNum" sz="quarter" idx="16"/>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8CF1B3-96A0-D24B-B5C9-B5B93FF4523E}" type="slidenum">
              <a:rPr kumimoji="0" lang="uk-UA" sz="1070" b="0" i="0" u="none" strike="noStrike" kern="1200" cap="none" spc="0" normalizeH="0" baseline="0" noProof="0" smtClean="0">
                <a:ln>
                  <a:noFill/>
                </a:ln>
                <a:solidFill>
                  <a:srgbClr val="576F7F"/>
                </a:solidFill>
                <a:effectLst/>
                <a:uLnTx/>
                <a:uFillTx/>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uk-UA" sz="1070" b="0" i="0" u="none" strike="noStrike" kern="1200" cap="none" spc="0" normalizeH="0" baseline="0" noProof="0" dirty="0">
              <a:ln>
                <a:noFill/>
              </a:ln>
              <a:solidFill>
                <a:srgbClr val="576F7F"/>
              </a:solidFill>
              <a:effectLst/>
              <a:uLnTx/>
              <a:uFillTx/>
            </a:endParaRPr>
          </a:p>
        </p:txBody>
      </p:sp>
      <p:sp>
        <p:nvSpPr>
          <p:cNvPr id="3" name="Rectangle 2">
            <a:extLst>
              <a:ext uri="{FF2B5EF4-FFF2-40B4-BE49-F238E27FC236}">
                <a16:creationId xmlns:a16="http://schemas.microsoft.com/office/drawing/2014/main" id="{7287B317-754C-B9A5-1130-D0C95F4A85BA}"/>
              </a:ext>
            </a:extLst>
          </p:cNvPr>
          <p:cNvSpPr/>
          <p:nvPr/>
        </p:nvSpPr>
        <p:spPr>
          <a:xfrm>
            <a:off x="576943" y="4152876"/>
            <a:ext cx="4765963" cy="64633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cap="none" spc="0" normalizeH="0" baseline="0" noProof="0">
              <a:ln>
                <a:noFill/>
              </a:ln>
              <a:solidFill>
                <a:prstClr val="white"/>
              </a:solidFill>
              <a:effectLst/>
              <a:uLnTx/>
              <a:uFillTx/>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F6F834B-8DD1-2E51-3FDF-A53CD835B114}"/>
              </a:ext>
            </a:extLst>
          </p:cNvPr>
          <p:cNvSpPr txBox="1"/>
          <p:nvPr/>
        </p:nvSpPr>
        <p:spPr>
          <a:xfrm>
            <a:off x="576943" y="3701142"/>
            <a:ext cx="9710058" cy="646331"/>
          </a:xfrm>
          <a:prstGeom prst="rect">
            <a:avLst/>
          </a:prstGeom>
          <a:noFill/>
        </p:spPr>
        <p:txBody>
          <a:bodyPr wrap="square" rtlCol="0">
            <a:spAutoFit/>
          </a:bodyPr>
          <a:lstStyle/>
          <a:p>
            <a:br>
              <a:rPr lang="en-US" dirty="0"/>
            </a:br>
            <a:endParaRPr lang="en-US" dirty="0"/>
          </a:p>
        </p:txBody>
      </p:sp>
      <p:sp>
        <p:nvSpPr>
          <p:cNvPr id="5" name="Rectangle 4">
            <a:extLst>
              <a:ext uri="{FF2B5EF4-FFF2-40B4-BE49-F238E27FC236}">
                <a16:creationId xmlns:a16="http://schemas.microsoft.com/office/drawing/2014/main" id="{2485082D-A5BA-6698-9133-5870BC57C30E}"/>
              </a:ext>
            </a:extLst>
          </p:cNvPr>
          <p:cNvSpPr/>
          <p:nvPr/>
        </p:nvSpPr>
        <p:spPr>
          <a:xfrm>
            <a:off x="153173" y="6117645"/>
            <a:ext cx="3886391" cy="73990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a:solidFill>
                <a:schemeClr val="accent4">
                  <a:lumMod val="75000"/>
                </a:schemeClr>
              </a:solidFill>
            </a:endParaRPr>
          </a:p>
        </p:txBody>
      </p:sp>
      <p:sp>
        <p:nvSpPr>
          <p:cNvPr id="6" name="TextBox 5">
            <a:extLst>
              <a:ext uri="{FF2B5EF4-FFF2-40B4-BE49-F238E27FC236}">
                <a16:creationId xmlns:a16="http://schemas.microsoft.com/office/drawing/2014/main" id="{50997283-AE96-5A3B-2F2C-F6B88DFD1FC4}"/>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837101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lowchart: Connector 6">
            <a:extLst>
              <a:ext uri="{FF2B5EF4-FFF2-40B4-BE49-F238E27FC236}">
                <a16:creationId xmlns:a16="http://schemas.microsoft.com/office/drawing/2014/main" id="{8389E285-854D-5983-98BE-88A781BD4D7C}"/>
              </a:ext>
            </a:extLst>
          </p:cNvPr>
          <p:cNvSpPr/>
          <p:nvPr/>
        </p:nvSpPr>
        <p:spPr>
          <a:xfrm>
            <a:off x="7151370" y="4059827"/>
            <a:ext cx="1840230" cy="1817370"/>
          </a:xfrm>
          <a:prstGeom prst="flowChartConnector">
            <a:avLst/>
          </a:prstGeom>
          <a:solidFill>
            <a:srgbClr val="879B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5">
            <a:extLst>
              <a:ext uri="{FF2B5EF4-FFF2-40B4-BE49-F238E27FC236}">
                <a16:creationId xmlns:a16="http://schemas.microsoft.com/office/drawing/2014/main" id="{BFD055A1-450C-C821-B873-F7F4A0320A85}"/>
              </a:ext>
            </a:extLst>
          </p:cNvPr>
          <p:cNvSpPr/>
          <p:nvPr/>
        </p:nvSpPr>
        <p:spPr>
          <a:xfrm>
            <a:off x="7108909" y="626554"/>
            <a:ext cx="1840230" cy="1817370"/>
          </a:xfrm>
          <a:prstGeom prst="flowChartConnector">
            <a:avLst/>
          </a:prstGeom>
          <a:solidFill>
            <a:srgbClr val="5E79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C42472A9-FC12-53D6-A896-B01B6CA11D14}"/>
              </a:ext>
            </a:extLst>
          </p:cNvPr>
          <p:cNvSpPr/>
          <p:nvPr/>
        </p:nvSpPr>
        <p:spPr>
          <a:xfrm>
            <a:off x="105103" y="6138041"/>
            <a:ext cx="4814138" cy="609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Slide Number Placeholder 18">
            <a:extLst>
              <a:ext uri="{FF2B5EF4-FFF2-40B4-BE49-F238E27FC236}">
                <a16:creationId xmlns:a16="http://schemas.microsoft.com/office/drawing/2014/main" id="{0630C38F-6F34-A83B-D4D3-414B6B6C93F1}"/>
              </a:ext>
            </a:extLst>
          </p:cNvPr>
          <p:cNvSpPr>
            <a:spLocks noGrp="1"/>
          </p:cNvSpPr>
          <p:nvPr>
            <p:ph type="sldNum" sz="quarter" idx="15"/>
          </p:nvPr>
        </p:nvSpPr>
        <p:spPr/>
        <p:txBody>
          <a:bodyPr/>
          <a:lstStyle/>
          <a:p>
            <a:fld id="{BA8CF1B3-96A0-D24B-B5C9-B5B93FF4523E}" type="slidenum">
              <a:rPr lang="uk-UA" smtClean="0"/>
              <a:pPr/>
              <a:t>7</a:t>
            </a:fld>
            <a:endParaRPr lang="uk-UA" dirty="0"/>
          </a:p>
        </p:txBody>
      </p:sp>
      <p:sp>
        <p:nvSpPr>
          <p:cNvPr id="8" name="Arrow: Right 7">
            <a:extLst>
              <a:ext uri="{FF2B5EF4-FFF2-40B4-BE49-F238E27FC236}">
                <a16:creationId xmlns:a16="http://schemas.microsoft.com/office/drawing/2014/main" id="{1D6E916C-02FC-197F-7A62-D9F68095EC89}"/>
              </a:ext>
            </a:extLst>
          </p:cNvPr>
          <p:cNvSpPr/>
          <p:nvPr/>
        </p:nvSpPr>
        <p:spPr>
          <a:xfrm>
            <a:off x="5101032" y="1531694"/>
            <a:ext cx="1986982" cy="281845"/>
          </a:xfrm>
          <a:prstGeom prst="rightArrow">
            <a:avLst/>
          </a:prstGeom>
          <a:solidFill>
            <a:srgbClr val="5E79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D6E9916D-C5A2-FD4B-3C0F-61841E88D9E2}"/>
              </a:ext>
            </a:extLst>
          </p:cNvPr>
          <p:cNvSpPr/>
          <p:nvPr/>
        </p:nvSpPr>
        <p:spPr>
          <a:xfrm>
            <a:off x="4748645" y="4419646"/>
            <a:ext cx="2447033" cy="281845"/>
          </a:xfrm>
          <a:prstGeom prst="rightArrow">
            <a:avLst/>
          </a:prstGeom>
          <a:solidFill>
            <a:srgbClr val="879B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3D9EF8B1-81C1-C620-AF27-62F9344530A5}"/>
              </a:ext>
            </a:extLst>
          </p:cNvPr>
          <p:cNvGrpSpPr/>
          <p:nvPr/>
        </p:nvGrpSpPr>
        <p:grpSpPr>
          <a:xfrm>
            <a:off x="1159800" y="585561"/>
            <a:ext cx="10718246" cy="5890726"/>
            <a:chOff x="1102650" y="667848"/>
            <a:chExt cx="10718246" cy="5890726"/>
          </a:xfrm>
        </p:grpSpPr>
        <p:sp>
          <p:nvSpPr>
            <p:cNvPr id="11" name="Oval 10">
              <a:extLst>
                <a:ext uri="{FF2B5EF4-FFF2-40B4-BE49-F238E27FC236}">
                  <a16:creationId xmlns:a16="http://schemas.microsoft.com/office/drawing/2014/main" id="{A8806D1E-6267-9E61-03D4-9CF194FA0B55}"/>
                </a:ext>
              </a:extLst>
            </p:cNvPr>
            <p:cNvSpPr/>
            <p:nvPr/>
          </p:nvSpPr>
          <p:spPr>
            <a:xfrm>
              <a:off x="1102650" y="667848"/>
              <a:ext cx="4306651" cy="4584824"/>
            </a:xfrm>
            <a:prstGeom prst="ellipse">
              <a:avLst/>
            </a:prstGeom>
            <a:solidFill>
              <a:srgbClr val="FBB03B"/>
            </a:solid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2" name="Freeform: Shape 11">
              <a:extLst>
                <a:ext uri="{FF2B5EF4-FFF2-40B4-BE49-F238E27FC236}">
                  <a16:creationId xmlns:a16="http://schemas.microsoft.com/office/drawing/2014/main" id="{F898EFF3-FC62-0E4C-00E8-BD8CCBCF21E8}"/>
                </a:ext>
              </a:extLst>
            </p:cNvPr>
            <p:cNvSpPr/>
            <p:nvPr/>
          </p:nvSpPr>
          <p:spPr>
            <a:xfrm>
              <a:off x="1469237" y="1300809"/>
              <a:ext cx="3573475" cy="1842573"/>
            </a:xfrm>
            <a:custGeom>
              <a:avLst/>
              <a:gdLst>
                <a:gd name="connsiteX0" fmla="*/ 0 w 3573475"/>
                <a:gd name="connsiteY0" fmla="*/ 0 h 1842573"/>
                <a:gd name="connsiteX1" fmla="*/ 3573475 w 3573475"/>
                <a:gd name="connsiteY1" fmla="*/ 0 h 1842573"/>
                <a:gd name="connsiteX2" fmla="*/ 3573475 w 3573475"/>
                <a:gd name="connsiteY2" fmla="*/ 1842573 h 1842573"/>
                <a:gd name="connsiteX3" fmla="*/ 0 w 3573475"/>
                <a:gd name="connsiteY3" fmla="*/ 1842573 h 1842573"/>
                <a:gd name="connsiteX4" fmla="*/ 0 w 3573475"/>
                <a:gd name="connsiteY4" fmla="*/ 0 h 1842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3475" h="1842573">
                  <a:moveTo>
                    <a:pt x="0" y="0"/>
                  </a:moveTo>
                  <a:lnTo>
                    <a:pt x="3573475" y="0"/>
                  </a:lnTo>
                  <a:lnTo>
                    <a:pt x="3573475" y="1842573"/>
                  </a:lnTo>
                  <a:lnTo>
                    <a:pt x="0" y="1842573"/>
                  </a:lnTo>
                  <a:lnTo>
                    <a:pt x="0" y="0"/>
                  </a:lnTo>
                  <a:close/>
                </a:path>
              </a:pathLst>
            </a:cu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555750">
                <a:lnSpc>
                  <a:spcPct val="90000"/>
                </a:lnSpc>
                <a:spcBef>
                  <a:spcPct val="0"/>
                </a:spcBef>
                <a:spcAft>
                  <a:spcPct val="35000"/>
                </a:spcAft>
                <a:buNone/>
              </a:pPr>
              <a:r>
                <a:rPr lang="en-US" sz="3500" kern="1200">
                  <a:latin typeface="Times New Roman" panose="02020603050405020304" pitchFamily="18" charset="0"/>
                  <a:cs typeface="Times New Roman" panose="02020603050405020304" pitchFamily="18" charset="0"/>
                </a:rPr>
                <a:t>National Teacher and Principal Survey (NTPS)</a:t>
              </a:r>
            </a:p>
          </p:txBody>
        </p:sp>
        <p:sp>
          <p:nvSpPr>
            <p:cNvPr id="14" name="Freeform: Shape 13">
              <a:extLst>
                <a:ext uri="{FF2B5EF4-FFF2-40B4-BE49-F238E27FC236}">
                  <a16:creationId xmlns:a16="http://schemas.microsoft.com/office/drawing/2014/main" id="{30D971BA-EF37-BD2E-4CC7-9271D2316F8A}"/>
                </a:ext>
              </a:extLst>
            </p:cNvPr>
            <p:cNvSpPr/>
            <p:nvPr/>
          </p:nvSpPr>
          <p:spPr>
            <a:xfrm>
              <a:off x="2004586" y="4883508"/>
              <a:ext cx="5605889" cy="1675066"/>
            </a:xfrm>
            <a:custGeom>
              <a:avLst/>
              <a:gdLst>
                <a:gd name="connsiteX0" fmla="*/ 0 w 1931273"/>
                <a:gd name="connsiteY0" fmla="*/ 0 h 1675066"/>
                <a:gd name="connsiteX1" fmla="*/ 1931273 w 1931273"/>
                <a:gd name="connsiteY1" fmla="*/ 0 h 1675066"/>
                <a:gd name="connsiteX2" fmla="*/ 1931273 w 1931273"/>
                <a:gd name="connsiteY2" fmla="*/ 1675066 h 1675066"/>
                <a:gd name="connsiteX3" fmla="*/ 0 w 1931273"/>
                <a:gd name="connsiteY3" fmla="*/ 1675066 h 1675066"/>
                <a:gd name="connsiteX4" fmla="*/ 0 w 1931273"/>
                <a:gd name="connsiteY4" fmla="*/ 0 h 1675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273" h="1675066">
                  <a:moveTo>
                    <a:pt x="0" y="0"/>
                  </a:moveTo>
                  <a:lnTo>
                    <a:pt x="1931273" y="0"/>
                  </a:lnTo>
                  <a:lnTo>
                    <a:pt x="1931273" y="1675066"/>
                  </a:lnTo>
                  <a:lnTo>
                    <a:pt x="0" y="16750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6680" tIns="0" rIns="106680" bIns="0" numCol="1" spcCol="1270" anchor="ctr" anchorCtr="0">
              <a:noAutofit/>
            </a:bodyPr>
            <a:lstStyle/>
            <a:p>
              <a:pPr marL="0" lvl="0" indent="0" algn="l" defTabSz="1244600">
                <a:lnSpc>
                  <a:spcPct val="90000"/>
                </a:lnSpc>
                <a:spcBef>
                  <a:spcPct val="0"/>
                </a:spcBef>
                <a:spcAft>
                  <a:spcPct val="35000"/>
                </a:spcAft>
                <a:buNone/>
                <a:tabLst>
                  <a:tab pos="1600200" algn="l"/>
                </a:tabLst>
              </a:pPr>
              <a:r>
                <a:rPr lang="en-US" sz="2800" kern="1200" dirty="0">
                  <a:latin typeface="Times New Roman" panose="02020603050405020304" pitchFamily="18" charset="0"/>
                  <a:cs typeface="Times New Roman" panose="02020603050405020304" pitchFamily="18" charset="0"/>
                </a:rPr>
                <a:t>2020–21 NTPS            </a:t>
              </a:r>
            </a:p>
            <a:p>
              <a:pPr marL="0" lvl="0" indent="0" algn="l" defTabSz="1244600">
                <a:lnSpc>
                  <a:spcPct val="90000"/>
                </a:lnSpc>
                <a:spcBef>
                  <a:spcPct val="0"/>
                </a:spcBef>
                <a:spcAft>
                  <a:spcPct val="35000"/>
                </a:spcAft>
                <a:buNone/>
                <a:tabLst>
                  <a:tab pos="1600200" algn="l"/>
                </a:tabLst>
              </a:pPr>
              <a:r>
                <a:rPr lang="en-US" sz="1600" i="1" kern="1200" dirty="0">
                  <a:latin typeface="Times New Roman" panose="02020603050405020304" pitchFamily="18" charset="0"/>
                  <a:cs typeface="Times New Roman" panose="02020603050405020304" pitchFamily="18" charset="0"/>
                </a:rPr>
                <a:t>Schools, principals, teachers</a:t>
              </a:r>
            </a:p>
          </p:txBody>
        </p:sp>
        <p:sp>
          <p:nvSpPr>
            <p:cNvPr id="15" name="Oval 14" descr="School girl with solid fill">
              <a:extLst>
                <a:ext uri="{FF2B5EF4-FFF2-40B4-BE49-F238E27FC236}">
                  <a16:creationId xmlns:a16="http://schemas.microsoft.com/office/drawing/2014/main" id="{26B2796D-3847-B95C-F17B-0AC0C8F525B5}"/>
                </a:ext>
              </a:extLst>
            </p:cNvPr>
            <p:cNvSpPr/>
            <p:nvPr/>
          </p:nvSpPr>
          <p:spPr>
            <a:xfrm>
              <a:off x="7162025" y="4134080"/>
              <a:ext cx="1675066" cy="1675066"/>
            </a:xfrm>
            <a:prstGeom prst="ellipse">
              <a:avLst/>
            </a:prstGeom>
            <a: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6" name="Freeform: Shape 15">
              <a:extLst>
                <a:ext uri="{FF2B5EF4-FFF2-40B4-BE49-F238E27FC236}">
                  <a16:creationId xmlns:a16="http://schemas.microsoft.com/office/drawing/2014/main" id="{12BB19E3-F128-7315-962E-1C4820284522}"/>
                </a:ext>
              </a:extLst>
            </p:cNvPr>
            <p:cNvSpPr/>
            <p:nvPr/>
          </p:nvSpPr>
          <p:spPr>
            <a:xfrm>
              <a:off x="9088519" y="821564"/>
              <a:ext cx="2732377" cy="1675066"/>
            </a:xfrm>
            <a:custGeom>
              <a:avLst/>
              <a:gdLst>
                <a:gd name="connsiteX0" fmla="*/ 0 w 2732377"/>
                <a:gd name="connsiteY0" fmla="*/ 0 h 1675066"/>
                <a:gd name="connsiteX1" fmla="*/ 2732377 w 2732377"/>
                <a:gd name="connsiteY1" fmla="*/ 0 h 1675066"/>
                <a:gd name="connsiteX2" fmla="*/ 2732377 w 2732377"/>
                <a:gd name="connsiteY2" fmla="*/ 1675066 h 1675066"/>
                <a:gd name="connsiteX3" fmla="*/ 0 w 2732377"/>
                <a:gd name="connsiteY3" fmla="*/ 1675066 h 1675066"/>
                <a:gd name="connsiteX4" fmla="*/ 0 w 2732377"/>
                <a:gd name="connsiteY4" fmla="*/ 0 h 1675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2377" h="1675066">
                  <a:moveTo>
                    <a:pt x="0" y="0"/>
                  </a:moveTo>
                  <a:lnTo>
                    <a:pt x="2732377" y="0"/>
                  </a:lnTo>
                  <a:lnTo>
                    <a:pt x="2732377" y="1675066"/>
                  </a:lnTo>
                  <a:lnTo>
                    <a:pt x="0" y="16750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0" rIns="91440" bIns="0" numCol="1" spcCol="1270" anchor="ctr" anchorCtr="0">
              <a:noAutofit/>
            </a:bodyPr>
            <a:lstStyle/>
            <a:p>
              <a:pPr marL="0" lvl="0" indent="0" algn="l" defTabSz="1066800">
                <a:lnSpc>
                  <a:spcPct val="90000"/>
                </a:lnSpc>
                <a:spcBef>
                  <a:spcPct val="0"/>
                </a:spcBef>
                <a:spcAft>
                  <a:spcPct val="35000"/>
                </a:spcAft>
                <a:buNone/>
              </a:pPr>
              <a:r>
                <a:rPr lang="en-US" sz="2400" b="1" kern="120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2021</a:t>
              </a:r>
              <a:r>
                <a:rPr lang="en-US" sz="2400" b="1" kern="1200">
                  <a:latin typeface="Times New Roman" panose="02020603050405020304" pitchFamily="18" charset="0"/>
                  <a:cs typeface="Times New Roman" panose="02020603050405020304" pitchFamily="18" charset="0"/>
                </a:rPr>
                <a:t>–</a:t>
              </a:r>
              <a:r>
                <a:rPr lang="en-US" sz="2400" b="1" kern="1200">
                  <a:solidFill>
                    <a:prstClr val="black">
                      <a:hueOff val="0"/>
                      <a:satOff val="0"/>
                      <a:lumOff val="0"/>
                      <a:alphaOff val="0"/>
                    </a:prstClr>
                  </a:solidFill>
                  <a:latin typeface="Times New Roman" panose="02020603050405020304" pitchFamily="18" charset="0"/>
                  <a:ea typeface="+mn-ea"/>
                  <a:cs typeface="Times New Roman" panose="02020603050405020304" pitchFamily="18" charset="0"/>
                </a:rPr>
                <a:t>22 Teacher Follow-up Survey (TFS) </a:t>
              </a:r>
            </a:p>
            <a:p>
              <a:pPr marL="0" lvl="0" indent="0" algn="l" defTabSz="1066800">
                <a:lnSpc>
                  <a:spcPct val="90000"/>
                </a:lnSpc>
                <a:spcBef>
                  <a:spcPct val="0"/>
                </a:spcBef>
                <a:spcAft>
                  <a:spcPct val="35000"/>
                </a:spcAft>
                <a:buNone/>
              </a:pPr>
              <a:r>
                <a:rPr lang="en-US" sz="1600" b="1" i="1" kern="1200">
                  <a:solidFill>
                    <a:schemeClr val="tx1"/>
                  </a:solidFill>
                  <a:latin typeface="Times New Roman" panose="02020603050405020304" pitchFamily="18" charset="0"/>
                  <a:ea typeface="+mn-ea"/>
                  <a:cs typeface="Times New Roman" panose="02020603050405020304" pitchFamily="18" charset="0"/>
                </a:rPr>
                <a:t>Recontacted teachers 	       1 year later</a:t>
              </a:r>
            </a:p>
          </p:txBody>
        </p:sp>
        <p:sp>
          <p:nvSpPr>
            <p:cNvPr id="17" name="Oval 16" descr="Teacher with solid fill">
              <a:extLst>
                <a:ext uri="{FF2B5EF4-FFF2-40B4-BE49-F238E27FC236}">
                  <a16:creationId xmlns:a16="http://schemas.microsoft.com/office/drawing/2014/main" id="{D8208497-08B9-CE29-182F-5C3B01FBB27F}"/>
                </a:ext>
              </a:extLst>
            </p:cNvPr>
            <p:cNvSpPr/>
            <p:nvPr/>
          </p:nvSpPr>
          <p:spPr>
            <a:xfrm>
              <a:off x="7106209" y="821564"/>
              <a:ext cx="1653382" cy="1675066"/>
            </a:xfrm>
            <a:prstGeom prst="ellipse">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8" name="Freeform: Shape 17">
              <a:extLst>
                <a:ext uri="{FF2B5EF4-FFF2-40B4-BE49-F238E27FC236}">
                  <a16:creationId xmlns:a16="http://schemas.microsoft.com/office/drawing/2014/main" id="{534AE914-C4C2-1362-2667-2E6E2B12DC70}"/>
                </a:ext>
              </a:extLst>
            </p:cNvPr>
            <p:cNvSpPr/>
            <p:nvPr/>
          </p:nvSpPr>
          <p:spPr>
            <a:xfrm>
              <a:off x="8989004" y="4232345"/>
              <a:ext cx="2650546" cy="1675066"/>
            </a:xfrm>
            <a:custGeom>
              <a:avLst/>
              <a:gdLst>
                <a:gd name="connsiteX0" fmla="*/ 0 w 1931438"/>
                <a:gd name="connsiteY0" fmla="*/ 0 h 1675066"/>
                <a:gd name="connsiteX1" fmla="*/ 1931438 w 1931438"/>
                <a:gd name="connsiteY1" fmla="*/ 0 h 1675066"/>
                <a:gd name="connsiteX2" fmla="*/ 1931438 w 1931438"/>
                <a:gd name="connsiteY2" fmla="*/ 1675066 h 1675066"/>
                <a:gd name="connsiteX3" fmla="*/ 0 w 1931438"/>
                <a:gd name="connsiteY3" fmla="*/ 1675066 h 1675066"/>
                <a:gd name="connsiteX4" fmla="*/ 0 w 1931438"/>
                <a:gd name="connsiteY4" fmla="*/ 0 h 1675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1438" h="1675066">
                  <a:moveTo>
                    <a:pt x="0" y="0"/>
                  </a:moveTo>
                  <a:lnTo>
                    <a:pt x="1931438" y="0"/>
                  </a:lnTo>
                  <a:lnTo>
                    <a:pt x="1931438" y="1675066"/>
                  </a:lnTo>
                  <a:lnTo>
                    <a:pt x="0" y="167506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0" rIns="91440" bIns="0" numCol="1" spcCol="1270" anchor="ctr" anchorCtr="0">
              <a:noAutofit/>
            </a:bodyPr>
            <a:lstStyle/>
            <a:p>
              <a:pPr marL="0" lvl="0" indent="0" algn="l" defTabSz="1657350">
                <a:lnSpc>
                  <a:spcPct val="90000"/>
                </a:lnSpc>
                <a:spcBef>
                  <a:spcPct val="0"/>
                </a:spcBef>
                <a:spcAft>
                  <a:spcPct val="35000"/>
                </a:spcAft>
                <a:buNone/>
              </a:pPr>
              <a:r>
                <a:rPr lang="en-US" sz="2400" b="1" kern="1200" dirty="0">
                  <a:solidFill>
                    <a:schemeClr val="tx1"/>
                  </a:solidFill>
                  <a:latin typeface="Times New Roman"/>
                  <a:cs typeface="Times New Roman"/>
                </a:rPr>
                <a:t>2021–22 </a:t>
              </a:r>
              <a:r>
                <a:rPr lang="en-US" sz="2400" b="1" dirty="0">
                  <a:solidFill>
                    <a:schemeClr val="tx1"/>
                  </a:solidFill>
                  <a:latin typeface="Times New Roman"/>
                  <a:cs typeface="Times New Roman"/>
                </a:rPr>
                <a:t>Principal </a:t>
              </a:r>
              <a:r>
                <a:rPr lang="en-US" sz="2400" b="1" kern="1200" dirty="0">
                  <a:solidFill>
                    <a:schemeClr val="tx1"/>
                  </a:solidFill>
                  <a:latin typeface="Times New Roman"/>
                  <a:cs typeface="Times New Roman"/>
                </a:rPr>
                <a:t>Follow-up Survey (PFS)</a:t>
              </a:r>
            </a:p>
            <a:p>
              <a:pPr defTabSz="1657350">
                <a:lnSpc>
                  <a:spcPct val="90000"/>
                </a:lnSpc>
                <a:spcBef>
                  <a:spcPct val="0"/>
                </a:spcBef>
                <a:spcAft>
                  <a:spcPct val="35000"/>
                </a:spcAft>
              </a:pPr>
              <a:r>
                <a:rPr lang="en-US" sz="1600" b="1" i="1" kern="1200" dirty="0">
                  <a:solidFill>
                    <a:schemeClr val="tx1"/>
                  </a:solidFill>
                  <a:latin typeface="Times New Roman"/>
                  <a:cs typeface="Times New Roman"/>
                </a:rPr>
                <a:t>Recontacted principals</a:t>
              </a:r>
              <a:r>
                <a:rPr lang="en-US" sz="1600" b="1" i="1" dirty="0">
                  <a:solidFill>
                    <a:schemeClr val="tx1"/>
                  </a:solidFill>
                  <a:latin typeface="Times New Roman"/>
                  <a:cs typeface="Times New Roman"/>
                </a:rPr>
                <a:t> </a:t>
              </a:r>
              <a:r>
                <a:rPr lang="en-US" sz="1600" b="1" i="1" kern="1200" dirty="0">
                  <a:solidFill>
                    <a:schemeClr val="tx1"/>
                  </a:solidFill>
                  <a:latin typeface="Times New Roman"/>
                  <a:cs typeface="Times New Roman"/>
                </a:rPr>
                <a:t>1 year later</a:t>
              </a:r>
            </a:p>
          </p:txBody>
        </p:sp>
        <p:sp>
          <p:nvSpPr>
            <p:cNvPr id="13" name="Flowchart: Connector 12">
              <a:extLst>
                <a:ext uri="{FF2B5EF4-FFF2-40B4-BE49-F238E27FC236}">
                  <a16:creationId xmlns:a16="http://schemas.microsoft.com/office/drawing/2014/main" id="{FA54A9D9-DE83-CE89-976E-4539411C2F23}"/>
                </a:ext>
              </a:extLst>
            </p:cNvPr>
            <p:cNvSpPr>
              <a:spLocks noChangeAspect="1"/>
            </p:cNvSpPr>
            <p:nvPr/>
          </p:nvSpPr>
          <p:spPr>
            <a:xfrm>
              <a:off x="2411730" y="3282685"/>
              <a:ext cx="1737360" cy="1828800"/>
            </a:xfrm>
            <a:prstGeom prst="flowChartConnector">
              <a:avLst/>
            </a:prstGeom>
            <a:blipFill>
              <a:blip r:embed="rId7">
                <a:duotone>
                  <a:schemeClr val="accent1">
                    <a:hueOff val="0"/>
                    <a:satOff val="0"/>
                    <a:lumOff val="0"/>
                    <a:alphaOff val="0"/>
                    <a:shade val="20000"/>
                    <a:satMod val="200000"/>
                  </a:schemeClr>
                  <a:schemeClr val="accent1">
                    <a:hueOff val="0"/>
                    <a:satOff val="0"/>
                    <a:lumOff val="0"/>
                    <a:alphaOff val="0"/>
                    <a:tint val="12000"/>
                    <a:satMod val="190000"/>
                  </a:schemeClr>
                </a:duotone>
                <a:extLst>
                  <a:ext uri="{28A0092B-C50C-407E-A947-70E740481C1C}">
                    <a14:useLocalDpi xmlns:a14="http://schemas.microsoft.com/office/drawing/2010/main" val="0"/>
                  </a:ext>
                </a:extLst>
              </a:blip>
              <a:srcRect/>
              <a:stretch>
                <a:fillRect t="-5107" r="154" b="2977"/>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sp>
        <p:nvSpPr>
          <p:cNvPr id="4" name="TextBox 3">
            <a:extLst>
              <a:ext uri="{FF2B5EF4-FFF2-40B4-BE49-F238E27FC236}">
                <a16:creationId xmlns:a16="http://schemas.microsoft.com/office/drawing/2014/main" id="{24660290-4EA7-2429-2DC0-7455420BE86B}"/>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313555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F262-D70D-4B3A-C7D1-F9F5C2DC06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D9018-BABB-54B2-9ADA-E0330945D108}"/>
              </a:ext>
            </a:extLst>
          </p:cNvPr>
          <p:cNvSpPr>
            <a:spLocks noGrp="1"/>
          </p:cNvSpPr>
          <p:nvPr>
            <p:ph type="ctrTitle"/>
          </p:nvPr>
        </p:nvSpPr>
        <p:spPr>
          <a:xfrm>
            <a:off x="572219" y="419091"/>
            <a:ext cx="11047561" cy="609589"/>
          </a:xfrm>
        </p:spPr>
        <p:txBody>
          <a:bodyPr>
            <a:normAutofit/>
          </a:bodyPr>
          <a:lstStyle/>
          <a:p>
            <a:r>
              <a:rPr lang="en-US" sz="3400" dirty="0">
                <a:latin typeface="Times New Roman"/>
                <a:cs typeface="Times New Roman"/>
              </a:rPr>
              <a:t>Recent Reports </a:t>
            </a:r>
          </a:p>
        </p:txBody>
      </p:sp>
      <p:sp>
        <p:nvSpPr>
          <p:cNvPr id="4" name="Text Placeholder 3">
            <a:extLst>
              <a:ext uri="{FF2B5EF4-FFF2-40B4-BE49-F238E27FC236}">
                <a16:creationId xmlns:a16="http://schemas.microsoft.com/office/drawing/2014/main" id="{DEBCB35E-2197-C9F6-8274-BB477D866E82}"/>
              </a:ext>
            </a:extLst>
          </p:cNvPr>
          <p:cNvSpPr>
            <a:spLocks noGrp="1"/>
          </p:cNvSpPr>
          <p:nvPr>
            <p:ph type="body" sz="quarter" idx="14"/>
          </p:nvPr>
        </p:nvSpPr>
        <p:spPr>
          <a:xfrm>
            <a:off x="572220" y="899031"/>
            <a:ext cx="11238831" cy="3222804"/>
          </a:xfrm>
        </p:spPr>
        <p:txBody>
          <a:bodyPr vert="horz" lIns="91428" tIns="45714" rIns="91428" bIns="45714" rtlCol="0" anchor="t">
            <a:noAutofit/>
          </a:bodyPr>
          <a:lstStyle/>
          <a:p>
            <a:pPr marL="341630" indent="-341630">
              <a:spcAft>
                <a:spcPts val="900"/>
              </a:spcAft>
            </a:pPr>
            <a:endParaRPr lang="en-US" sz="3600" dirty="0">
              <a:latin typeface="Times New Roman"/>
              <a:cs typeface="Times New Roman"/>
            </a:endParaRPr>
          </a:p>
          <a:p>
            <a:pPr marL="341630" indent="-341630">
              <a:spcAft>
                <a:spcPts val="900"/>
              </a:spcAft>
            </a:pPr>
            <a:endParaRPr lang="en-US" sz="2200" dirty="0">
              <a:latin typeface="Times New Roman"/>
              <a:cs typeface="Times New Roman"/>
            </a:endParaRPr>
          </a:p>
          <a:p>
            <a:pPr marL="341630" indent="-341630">
              <a:spcAft>
                <a:spcPts val="900"/>
              </a:spcAft>
            </a:pPr>
            <a:endParaRPr lang="en-US" sz="3150" dirty="0">
              <a:solidFill>
                <a:srgbClr val="576F7F"/>
              </a:solidFill>
            </a:endParaRPr>
          </a:p>
          <a:p>
            <a:pPr marL="341630" indent="-341630">
              <a:spcAft>
                <a:spcPts val="900"/>
              </a:spcAft>
            </a:pPr>
            <a:endParaRPr lang="en-US" sz="2999" dirty="0"/>
          </a:p>
        </p:txBody>
      </p:sp>
      <p:sp>
        <p:nvSpPr>
          <p:cNvPr id="3" name="Slide Number Placeholder 2">
            <a:extLst>
              <a:ext uri="{FF2B5EF4-FFF2-40B4-BE49-F238E27FC236}">
                <a16:creationId xmlns:a16="http://schemas.microsoft.com/office/drawing/2014/main" id="{07D715FD-D07F-4159-0F91-E7E61351AEEE}"/>
              </a:ext>
            </a:extLst>
          </p:cNvPr>
          <p:cNvSpPr>
            <a:spLocks noGrp="1"/>
          </p:cNvSpPr>
          <p:nvPr>
            <p:ph type="sldNum" sz="quarter" idx="15"/>
          </p:nvPr>
        </p:nvSpPr>
        <p:spPr/>
        <p:txBody>
          <a:bodyPr/>
          <a:lstStyle/>
          <a:p>
            <a:pPr defTabSz="914217"/>
            <a:fld id="{BA8CF1B3-96A0-D24B-B5C9-B5B93FF4523E}" type="slidenum">
              <a:rPr lang="uk-UA"/>
              <a:pPr defTabSz="914217"/>
              <a:t>8</a:t>
            </a:fld>
            <a:endParaRPr lang="uk-UA" dirty="0"/>
          </a:p>
        </p:txBody>
      </p:sp>
      <p:sp>
        <p:nvSpPr>
          <p:cNvPr id="5" name="Rectangle 4">
            <a:extLst>
              <a:ext uri="{FF2B5EF4-FFF2-40B4-BE49-F238E27FC236}">
                <a16:creationId xmlns:a16="http://schemas.microsoft.com/office/drawing/2014/main" id="{4C63C721-41FF-FBA7-5D86-A9DDCB17D396}"/>
              </a:ext>
            </a:extLst>
          </p:cNvPr>
          <p:cNvSpPr/>
          <p:nvPr/>
        </p:nvSpPr>
        <p:spPr>
          <a:xfrm>
            <a:off x="380950" y="6133759"/>
            <a:ext cx="5255921"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6" name="TextBox 5">
            <a:extLst>
              <a:ext uri="{FF2B5EF4-FFF2-40B4-BE49-F238E27FC236}">
                <a16:creationId xmlns:a16="http://schemas.microsoft.com/office/drawing/2014/main" id="{AF9E331C-E7CB-D078-DFCC-FA80A0721F2B}"/>
              </a:ext>
            </a:extLst>
          </p:cNvPr>
          <p:cNvSpPr txBox="1"/>
          <p:nvPr/>
        </p:nvSpPr>
        <p:spPr>
          <a:xfrm>
            <a:off x="514128" y="1131053"/>
            <a:ext cx="10245486" cy="196977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dirty="0">
                <a:solidFill>
                  <a:srgbClr val="5F7685"/>
                </a:solidFill>
                <a:latin typeface="Times New Roman" panose="02020603050405020304" pitchFamily="18" charset="0"/>
                <a:ea typeface="+mn-lt"/>
                <a:cs typeface="Times New Roman" panose="02020603050405020304" pitchFamily="18" charset="0"/>
              </a:rPr>
              <a:t>Teacher Attrition and Mobility: Results From the 2021–22 Teacher Follow-up Survey to the National Teacher and Principal Survey (ed.gov)</a:t>
            </a:r>
          </a:p>
          <a:p>
            <a:endParaRPr lang="en-US" sz="1600" dirty="0">
              <a:solidFill>
                <a:srgbClr val="5F7685"/>
              </a:solidFill>
              <a:latin typeface="Times New Roman" panose="02020603050405020304" pitchFamily="18" charset="0"/>
              <a:ea typeface="Calibri"/>
              <a:cs typeface="Times New Roman" panose="02020603050405020304" pitchFamily="18" charset="0"/>
            </a:endParaRPr>
          </a:p>
          <a:p>
            <a:r>
              <a:rPr lang="en-US" sz="2200" dirty="0">
                <a:solidFill>
                  <a:srgbClr val="5F7685"/>
                </a:solidFill>
                <a:latin typeface="Times New Roman" panose="02020603050405020304" pitchFamily="18" charset="0"/>
                <a:ea typeface="+mn-lt"/>
                <a:cs typeface="Times New Roman" panose="02020603050405020304" pitchFamily="18" charset="0"/>
              </a:rPr>
              <a:t>Principal Attrition and Mobility: Results From the 2021–22 Principal Follow-up Survey to the National Teacher and Principal Survey</a:t>
            </a:r>
          </a:p>
          <a:p>
            <a:endParaRPr lang="en-US" dirty="0">
              <a:ea typeface="Calibri"/>
              <a:cs typeface="Calibri"/>
            </a:endParaRPr>
          </a:p>
        </p:txBody>
      </p:sp>
      <p:pic>
        <p:nvPicPr>
          <p:cNvPr id="11" name="Picture 10">
            <a:extLst>
              <a:ext uri="{FF2B5EF4-FFF2-40B4-BE49-F238E27FC236}">
                <a16:creationId xmlns:a16="http://schemas.microsoft.com/office/drawing/2014/main" id="{E4E9607C-4E06-D893-D99A-6651E86D6477}"/>
              </a:ext>
            </a:extLst>
          </p:cNvPr>
          <p:cNvPicPr>
            <a:picLocks noChangeAspect="1"/>
          </p:cNvPicPr>
          <p:nvPr/>
        </p:nvPicPr>
        <p:blipFill>
          <a:blip r:embed="rId3"/>
          <a:stretch>
            <a:fillRect/>
          </a:stretch>
        </p:blipFill>
        <p:spPr>
          <a:xfrm>
            <a:off x="599182" y="2964872"/>
            <a:ext cx="2376110" cy="3089564"/>
          </a:xfrm>
          <a:prstGeom prst="rect">
            <a:avLst/>
          </a:prstGeom>
        </p:spPr>
      </p:pic>
      <p:pic>
        <p:nvPicPr>
          <p:cNvPr id="12" name="Picture 11">
            <a:extLst>
              <a:ext uri="{FF2B5EF4-FFF2-40B4-BE49-F238E27FC236}">
                <a16:creationId xmlns:a16="http://schemas.microsoft.com/office/drawing/2014/main" id="{1F8DED18-C82C-45F0-AA2E-55900126E3A2}"/>
              </a:ext>
            </a:extLst>
          </p:cNvPr>
          <p:cNvPicPr>
            <a:picLocks noChangeAspect="1"/>
          </p:cNvPicPr>
          <p:nvPr/>
        </p:nvPicPr>
        <p:blipFill>
          <a:blip r:embed="rId4"/>
          <a:stretch>
            <a:fillRect/>
          </a:stretch>
        </p:blipFill>
        <p:spPr>
          <a:xfrm>
            <a:off x="3767067" y="2964872"/>
            <a:ext cx="2385723" cy="3089564"/>
          </a:xfrm>
          <a:prstGeom prst="rect">
            <a:avLst/>
          </a:prstGeom>
        </p:spPr>
      </p:pic>
      <p:pic>
        <p:nvPicPr>
          <p:cNvPr id="13" name="Picture 12">
            <a:extLst>
              <a:ext uri="{FF2B5EF4-FFF2-40B4-BE49-F238E27FC236}">
                <a16:creationId xmlns:a16="http://schemas.microsoft.com/office/drawing/2014/main" id="{AB89D031-3F48-C588-928D-AA7248290AF5}"/>
              </a:ext>
            </a:extLst>
          </p:cNvPr>
          <p:cNvPicPr>
            <a:picLocks noChangeAspect="1"/>
          </p:cNvPicPr>
          <p:nvPr/>
        </p:nvPicPr>
        <p:blipFill>
          <a:blip r:embed="rId5"/>
          <a:stretch>
            <a:fillRect/>
          </a:stretch>
        </p:blipFill>
        <p:spPr>
          <a:xfrm>
            <a:off x="6681787" y="2966604"/>
            <a:ext cx="2943225" cy="3086100"/>
          </a:xfrm>
          <a:prstGeom prst="rect">
            <a:avLst/>
          </a:prstGeom>
        </p:spPr>
      </p:pic>
      <p:sp>
        <p:nvSpPr>
          <p:cNvPr id="7" name="TextBox 6">
            <a:extLst>
              <a:ext uri="{FF2B5EF4-FFF2-40B4-BE49-F238E27FC236}">
                <a16:creationId xmlns:a16="http://schemas.microsoft.com/office/drawing/2014/main" id="{53C4F983-8458-C757-1DE7-50208183B01A}"/>
              </a:ext>
            </a:extLst>
          </p:cNvPr>
          <p:cNvSpPr txBox="1"/>
          <p:nvPr/>
        </p:nvSpPr>
        <p:spPr>
          <a:xfrm>
            <a:off x="380950" y="6320825"/>
            <a:ext cx="4304739" cy="338554"/>
          </a:xfrm>
          <a:prstGeom prst="rect">
            <a:avLst/>
          </a:prstGeom>
          <a:noFill/>
        </p:spPr>
        <p:txBody>
          <a:bodyPr wrap="square" rtlCol="0">
            <a:spAutoFit/>
          </a:bodyP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57887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07F64-04C1-9546-9A5C-C1CFF487BEAF}"/>
              </a:ext>
            </a:extLst>
          </p:cNvPr>
          <p:cNvSpPr>
            <a:spLocks noGrp="1"/>
          </p:cNvSpPr>
          <p:nvPr>
            <p:ph type="ctrTitle"/>
          </p:nvPr>
        </p:nvSpPr>
        <p:spPr/>
        <p:txBody>
          <a:bodyPr>
            <a:noAutofit/>
          </a:bodyPr>
          <a:lstStyle/>
          <a:p>
            <a:r>
              <a:rPr lang="en-US" sz="3000" dirty="0"/>
              <a:t>Contacts for Private School Survey, National Teacher and Principal Survey, and the Teacher and Principal Follow-up Surveys </a:t>
            </a:r>
          </a:p>
        </p:txBody>
      </p:sp>
      <p:sp>
        <p:nvSpPr>
          <p:cNvPr id="4" name="Text Placeholder 3">
            <a:extLst>
              <a:ext uri="{FF2B5EF4-FFF2-40B4-BE49-F238E27FC236}">
                <a16:creationId xmlns:a16="http://schemas.microsoft.com/office/drawing/2014/main" id="{44998ABC-87FA-0242-9D18-C6C0F09DFA18}"/>
              </a:ext>
            </a:extLst>
          </p:cNvPr>
          <p:cNvSpPr>
            <a:spLocks noGrp="1"/>
          </p:cNvSpPr>
          <p:nvPr>
            <p:ph type="body" sz="quarter" idx="14"/>
          </p:nvPr>
        </p:nvSpPr>
        <p:spPr>
          <a:xfrm>
            <a:off x="572219" y="1573391"/>
            <a:ext cx="11047563" cy="4899986"/>
          </a:xfrm>
        </p:spPr>
        <p:txBody>
          <a:bodyPr>
            <a:normAutofit/>
          </a:bodyPr>
          <a:lstStyle/>
          <a:p>
            <a:r>
              <a:rPr lang="en-US" dirty="0"/>
              <a:t>Private School Survey – Marie Diederich and Andy Zukerberg</a:t>
            </a:r>
          </a:p>
          <a:p>
            <a:pPr lvl="1"/>
            <a:r>
              <a:rPr lang="en-US" sz="2800" dirty="0">
                <a:hlinkClick r:id="rId3"/>
              </a:rPr>
              <a:t>marie.diederich@ed.gov</a:t>
            </a:r>
            <a:endParaRPr lang="en-US" sz="2800" dirty="0"/>
          </a:p>
          <a:p>
            <a:pPr lvl="1"/>
            <a:r>
              <a:rPr lang="en-US" sz="2800" dirty="0">
                <a:hlinkClick r:id="rId4"/>
              </a:rPr>
              <a:t>andrew.zukerberg@ed.gov</a:t>
            </a:r>
            <a:endParaRPr lang="en-US" sz="2800" dirty="0"/>
          </a:p>
          <a:p>
            <a:pPr marL="534988" lvl="1" indent="0">
              <a:buNone/>
            </a:pPr>
            <a:endParaRPr lang="en-US" sz="1800" dirty="0"/>
          </a:p>
          <a:p>
            <a:r>
              <a:rPr lang="en-US" dirty="0"/>
              <a:t>National Teacher and Principal Survey – Maura Spiegelman and Andy Zukerberg</a:t>
            </a:r>
          </a:p>
          <a:p>
            <a:pPr lvl="1"/>
            <a:r>
              <a:rPr lang="en-US" sz="2800" u="sng" dirty="0"/>
              <a:t>maura.spiegelman@ed.gov</a:t>
            </a:r>
          </a:p>
          <a:p>
            <a:pPr lvl="1"/>
            <a:r>
              <a:rPr lang="en-US" sz="2800" u="sng" dirty="0"/>
              <a:t>andrew.zukerberg@ed.gov</a:t>
            </a:r>
          </a:p>
          <a:p>
            <a:pPr marL="0" indent="0">
              <a:buNone/>
            </a:pPr>
            <a:endParaRPr lang="en-US" sz="1800" dirty="0"/>
          </a:p>
          <a:p>
            <a:r>
              <a:rPr lang="en-US" dirty="0"/>
              <a:t>Teacher and Principal Follow-up Survey – Julia Merlin and Andy Zukerberg</a:t>
            </a:r>
          </a:p>
          <a:p>
            <a:pPr lvl="1"/>
            <a:r>
              <a:rPr lang="en-US" sz="2800" dirty="0">
                <a:hlinkClick r:id="rId5"/>
              </a:rPr>
              <a:t>julia.merlin@ed.gov</a:t>
            </a:r>
            <a:endParaRPr lang="en-US" sz="2800" dirty="0"/>
          </a:p>
          <a:p>
            <a:pPr lvl="1"/>
            <a:r>
              <a:rPr lang="en-US" sz="2800" u="sng" dirty="0"/>
              <a:t>andrew.zukerberg@ed.gov</a:t>
            </a:r>
          </a:p>
          <a:p>
            <a:pPr lvl="1"/>
            <a:endParaRPr lang="en-US" sz="2800" dirty="0"/>
          </a:p>
        </p:txBody>
      </p:sp>
      <p:sp>
        <p:nvSpPr>
          <p:cNvPr id="3" name="Slide Number Placeholder 2">
            <a:extLst>
              <a:ext uri="{FF2B5EF4-FFF2-40B4-BE49-F238E27FC236}">
                <a16:creationId xmlns:a16="http://schemas.microsoft.com/office/drawing/2014/main" id="{783D60A1-80AD-384C-BBB3-CA3856A9FE19}"/>
              </a:ext>
            </a:extLst>
          </p:cNvPr>
          <p:cNvSpPr>
            <a:spLocks noGrp="1"/>
          </p:cNvSpPr>
          <p:nvPr>
            <p:ph type="sldNum" sz="quarter" idx="15"/>
          </p:nvPr>
        </p:nvSpPr>
        <p:spPr/>
        <p:txBody>
          <a:bodyPr/>
          <a:lstStyle/>
          <a:p>
            <a:fld id="{BA8CF1B3-96A0-D24B-B5C9-B5B93FF4523E}" type="slidenum">
              <a:rPr lang="uk-UA" smtClean="0"/>
              <a:pPr/>
              <a:t>9</a:t>
            </a:fld>
            <a:endParaRPr lang="uk-UA" dirty="0"/>
          </a:p>
        </p:txBody>
      </p:sp>
      <p:sp>
        <p:nvSpPr>
          <p:cNvPr id="5" name="Rectangle 4">
            <a:extLst>
              <a:ext uri="{FF2B5EF4-FFF2-40B4-BE49-F238E27FC236}">
                <a16:creationId xmlns:a16="http://schemas.microsoft.com/office/drawing/2014/main" id="{75A7D8F4-80C3-36A9-C93D-9AA870510F7B}"/>
              </a:ext>
            </a:extLst>
          </p:cNvPr>
          <p:cNvSpPr/>
          <p:nvPr/>
        </p:nvSpPr>
        <p:spPr>
          <a:xfrm>
            <a:off x="409062" y="6168622"/>
            <a:ext cx="4304739" cy="60951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76F7F"/>
                </a:solidFill>
                <a:latin typeface="Times New Roman" panose="02020603050405020304" pitchFamily="18" charset="0"/>
                <a:cs typeface="Times New Roman" panose="02020603050405020304" pitchFamily="18" charset="0"/>
              </a:rPr>
              <a:t>National</a:t>
            </a:r>
            <a:r>
              <a:rPr lang="en-US" sz="1600" dirty="0">
                <a:solidFill>
                  <a:srgbClr val="FBB03B"/>
                </a:solidFill>
                <a:latin typeface="Times New Roman" panose="02020603050405020304" pitchFamily="18" charset="0"/>
                <a:cs typeface="Times New Roman" panose="02020603050405020304" pitchFamily="18" charset="0"/>
              </a:rPr>
              <a:t> </a:t>
            </a:r>
            <a:r>
              <a:rPr lang="en-US" sz="1600" dirty="0">
                <a:solidFill>
                  <a:srgbClr val="576F7F"/>
                </a:solidFill>
                <a:latin typeface="Times New Roman" panose="02020603050405020304" pitchFamily="18" charset="0"/>
                <a:cs typeface="Times New Roman" panose="02020603050405020304" pitchFamily="18" charset="0"/>
              </a:rPr>
              <a:t>Center for Education Statistics (NCES)</a:t>
            </a:r>
          </a:p>
        </p:txBody>
      </p:sp>
    </p:spTree>
    <p:extLst>
      <p:ext uri="{BB962C8B-B14F-4D97-AF65-F5344CB8AC3E}">
        <p14:creationId xmlns:p14="http://schemas.microsoft.com/office/powerpoint/2010/main" val="1473325864"/>
      </p:ext>
    </p:extLst>
  </p:cSld>
  <p:clrMapOvr>
    <a:masterClrMapping/>
  </p:clrMapOvr>
</p:sld>
</file>

<file path=ppt/theme/theme1.xml><?xml version="1.0" encoding="utf-8"?>
<a:theme xmlns:a="http://schemas.openxmlformats.org/drawingml/2006/main" name="1_Custom Design">
  <a:themeElements>
    <a:clrScheme name="IES">
      <a:dk1>
        <a:srgbClr val="000000"/>
      </a:dk1>
      <a:lt1>
        <a:srgbClr val="FFFFFF"/>
      </a:lt1>
      <a:dk2>
        <a:srgbClr val="576F7F"/>
      </a:dk2>
      <a:lt2>
        <a:srgbClr val="FBB03B"/>
      </a:lt2>
      <a:accent1>
        <a:srgbClr val="971B2F"/>
      </a:accent1>
      <a:accent2>
        <a:srgbClr val="003DA5"/>
      </a:accent2>
      <a:accent3>
        <a:srgbClr val="84329B"/>
      </a:accent3>
      <a:accent4>
        <a:srgbClr val="071D49"/>
      </a:accent4>
      <a:accent5>
        <a:srgbClr val="489FDF"/>
      </a:accent5>
      <a:accent6>
        <a:srgbClr val="009A44"/>
      </a:accent6>
      <a:hlink>
        <a:srgbClr val="576F7F"/>
      </a:hlink>
      <a:folHlink>
        <a:srgbClr val="FBB03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ES_PPT_Template.pptx  -  Read-Only" id="{7BA8547E-0CFE-4D0D-99CF-790B2254154C}" vid="{97AD360C-B9F5-4556-B3CB-556879A4DD7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bf0111e-0b70-4484-a215-c078c3125701">
      <Terms xmlns="http://schemas.microsoft.com/office/infopath/2007/PartnerControls"/>
    </lcf76f155ced4ddcb4097134ff3c332f>
    <Notes xmlns="2bf0111e-0b70-4484-a215-c078c3125701" xsi:nil="true"/>
    <SharedWithUsers xmlns="9f7f175f-9c4b-41c9-97ba-04d41251a780">
      <UserInfo>
        <DisplayName>Mulligan, Gail</DisplayName>
        <AccountId>43</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BC09DE17AEF074C97E3E92CE1B662B0" ma:contentTypeVersion="15" ma:contentTypeDescription="Create a new document." ma:contentTypeScope="" ma:versionID="ff84b070dbf1da82b8d745b02e44ce42">
  <xsd:schema xmlns:xsd="http://www.w3.org/2001/XMLSchema" xmlns:xs="http://www.w3.org/2001/XMLSchema" xmlns:p="http://schemas.microsoft.com/office/2006/metadata/properties" xmlns:ns2="2bf0111e-0b70-4484-a215-c078c3125701" xmlns:ns3="9f7f175f-9c4b-41c9-97ba-04d41251a780" targetNamespace="http://schemas.microsoft.com/office/2006/metadata/properties" ma:root="true" ma:fieldsID="7ad54eebf7f7ce399e0e682e5e0bde13" ns2:_="" ns3:_="">
    <xsd:import namespace="2bf0111e-0b70-4484-a215-c078c3125701"/>
    <xsd:import namespace="9f7f175f-9c4b-41c9-97ba-04d41251a78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Notes" minOccurs="0"/>
                <xsd:element ref="ns2:lcf76f155ced4ddcb4097134ff3c332f"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f0111e-0b70-4484-a215-c078c31257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Notes" ma:index="12" nillable="true" ma:displayName="Notes" ma:format="Dropdown" ma:internalName="Notes">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57479ed-16e3-4c54-a34b-e226e0af443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7f175f-9c4b-41c9-97ba-04d41251a78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68DA72-A84E-45E5-88BA-49F8DDFA2B2D}">
  <ds:schemaRefs>
    <ds:schemaRef ds:uri="http://schemas.microsoft.com/office/2006/documentManagement/types"/>
    <ds:schemaRef ds:uri="9f7f175f-9c4b-41c9-97ba-04d41251a780"/>
    <ds:schemaRef ds:uri="http://www.w3.org/XML/1998/namespace"/>
    <ds:schemaRef ds:uri="http://purl.org/dc/elements/1.1/"/>
    <ds:schemaRef ds:uri="http://purl.org/dc/terms/"/>
    <ds:schemaRef ds:uri="http://purl.org/dc/dcmitype/"/>
    <ds:schemaRef ds:uri="http://schemas.microsoft.com/office/infopath/2007/PartnerControls"/>
    <ds:schemaRef ds:uri="http://schemas.openxmlformats.org/package/2006/metadata/core-properties"/>
    <ds:schemaRef ds:uri="2bf0111e-0b70-4484-a215-c078c3125701"/>
    <ds:schemaRef ds:uri="http://schemas.microsoft.com/office/2006/metadata/properties"/>
  </ds:schemaRefs>
</ds:datastoreItem>
</file>

<file path=customXml/itemProps2.xml><?xml version="1.0" encoding="utf-8"?>
<ds:datastoreItem xmlns:ds="http://schemas.openxmlformats.org/officeDocument/2006/customXml" ds:itemID="{92CB651D-A9BA-45DF-9FAC-58DCC509A6C3}">
  <ds:schemaRefs>
    <ds:schemaRef ds:uri="2bf0111e-0b70-4484-a215-c078c3125701"/>
    <ds:schemaRef ds:uri="9f7f175f-9c4b-41c9-97ba-04d41251a7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92F3F4F-2CD4-4EDE-9BB6-5D840089F24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2589</TotalTime>
  <Words>5226</Words>
  <Application>Microsoft Office PowerPoint</Application>
  <PresentationFormat>Widescreen</PresentationFormat>
  <Paragraphs>870</Paragraphs>
  <Slides>68</Slides>
  <Notes>68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68</vt:i4>
      </vt:variant>
    </vt:vector>
  </HeadingPairs>
  <TitlesOfParts>
    <vt:vector size="79" baseType="lpstr">
      <vt:lpstr>Arial</vt:lpstr>
      <vt:lpstr>Calibri</vt:lpstr>
      <vt:lpstr>Publico Text</vt:lpstr>
      <vt:lpstr>Roboto</vt:lpstr>
      <vt:lpstr>Symbol</vt:lpstr>
      <vt:lpstr>Times New Roman</vt:lpstr>
      <vt:lpstr>Trebuchet MS</vt:lpstr>
      <vt:lpstr>Webdings</vt:lpstr>
      <vt:lpstr>Wingdings</vt:lpstr>
      <vt:lpstr>Wingdings 3</vt:lpstr>
      <vt:lpstr>1_Custom Design</vt:lpstr>
      <vt:lpstr>NCES Private School Data from  Repeating Studies   </vt:lpstr>
      <vt:lpstr>Overview</vt:lpstr>
      <vt:lpstr>National Center for Education Statistics (NCES)</vt:lpstr>
      <vt:lpstr>Repeating Studies of Private Schools and Their Staff</vt:lpstr>
      <vt:lpstr>Private School Universe Survey (PSS)</vt:lpstr>
      <vt:lpstr>National Teacher and Principal Survey (NTPS)</vt:lpstr>
      <vt:lpstr>PowerPoint Presentation</vt:lpstr>
      <vt:lpstr>Recent Reports </vt:lpstr>
      <vt:lpstr>Contacts for Private School Survey, National Teacher and Principal Survey, and the Teacher and Principal Follow-up Surveys </vt:lpstr>
      <vt:lpstr>Findings: Characteristics of Private Schools in 2021-22 </vt:lpstr>
      <vt:lpstr>Overview of Private Schools in the 2021-22 School Year</vt:lpstr>
      <vt:lpstr>PowerPoint Presentation</vt:lpstr>
      <vt:lpstr>PowerPoint Presentation</vt:lpstr>
      <vt:lpstr>PowerPoint Presentation</vt:lpstr>
      <vt:lpstr>PowerPoint Presentation</vt:lpstr>
      <vt:lpstr>Findings: Principal and Teacher Workforce Characteristics </vt:lpstr>
      <vt:lpstr>Characteristics of the 2020–21 Principal Workforce</vt:lpstr>
      <vt:lpstr>Characteristics of the 2020–21 Teacher Workforce</vt:lpstr>
      <vt:lpstr>Findings: Principal and Teacher Working Conditions</vt:lpstr>
      <vt:lpstr>Principals’ Typical Week</vt:lpstr>
      <vt:lpstr>Principals Reporting Having Major Influence Over Decisions About:</vt:lpstr>
      <vt:lpstr>Full-Time Teachers Spent 52 Hours Working During a Typical Week</vt:lpstr>
      <vt:lpstr>Teachers’ Income</vt:lpstr>
      <vt:lpstr>Teachers Reporting Having Any Control in Their Classroom Over:</vt:lpstr>
      <vt:lpstr>Teachers Reporting Having Any Influence Over School Policies About:</vt:lpstr>
      <vt:lpstr>Findings: School Operations</vt:lpstr>
      <vt:lpstr>Both Public and Private Schools with Vacancies in Various Subject Areas: Some Found it Very Difficult or Were Unable to Fill Their Vacancies</vt:lpstr>
      <vt:lpstr>Both Public and Private Schools with Vacancies in Various Subject Areas: Some Found it Very Difficult or Were Unable to Fill Their Vacancies (Continued)</vt:lpstr>
      <vt:lpstr>Findings: Principal Attrition</vt:lpstr>
      <vt:lpstr>One Year Later, Were K-12 Public and Private School Principals and Teachers:</vt:lpstr>
      <vt:lpstr>PowerPoint Presentation</vt:lpstr>
      <vt:lpstr>PowerPoint Presentation</vt:lpstr>
      <vt:lpstr>PowerPoint Presentation</vt:lpstr>
      <vt:lpstr>PowerPoint Presentation</vt:lpstr>
      <vt:lpstr>Findings: Teacher Attrition</vt:lpstr>
      <vt:lpstr>PowerPoint Presentation</vt:lpstr>
      <vt:lpstr>Teachers' Most Important Reasons for Leaving the Profession Between 2020-21 and 2021-22</vt:lpstr>
      <vt:lpstr>Former Teachers’ Occupations in 2021-22</vt:lpstr>
      <vt:lpstr>Kinds of Industry in Which Former Teachers Worked in 2021-22</vt:lpstr>
      <vt:lpstr>Study Updates</vt:lpstr>
      <vt:lpstr>Study Updates: PSS and NTPS</vt:lpstr>
      <vt:lpstr>Recent and Upcoming Releases </vt:lpstr>
      <vt:lpstr>The Early Childhood Longitudinal Study, Kindergarten Class of 2023-24 (ECLS-K:2024)</vt:lpstr>
      <vt:lpstr>The Early Childhood Longitudinal Study, Kindergarten Class of    2023-24 (ECLS-K:2024)</vt:lpstr>
      <vt:lpstr>Upcoming Participation in the Early Childhood Longitudinal Study, Kindergarten Class of 2023-24 (ECLS-K:2024)</vt:lpstr>
      <vt:lpstr>PowerPoint Presentation</vt:lpstr>
      <vt:lpstr>High School and Beyond 2022 (HS&amp;B:22): Progress of the newest study</vt:lpstr>
      <vt:lpstr>High School and Beyond Longitudinal Study of 2022 (HS&amp;B:22) Base Year Results</vt:lpstr>
      <vt:lpstr>HS&amp;B:22 Next steps</vt:lpstr>
      <vt:lpstr>NAEP 2024 Overview</vt:lpstr>
      <vt:lpstr>Main NAEP Assessments </vt:lpstr>
      <vt:lpstr>NAEP 2024 in Private Schools</vt:lpstr>
      <vt:lpstr>NAEP 2024 In Private Schools </vt:lpstr>
      <vt:lpstr>NAEP Goals for Future Assessments</vt:lpstr>
      <vt:lpstr>Where in the World is this School???</vt:lpstr>
      <vt:lpstr>NCES Participation in International Assessments</vt:lpstr>
      <vt:lpstr>International Studies Across the Lifespan</vt:lpstr>
      <vt:lpstr>Examples of International Reports for Schools from the Program for International Student Assessment (PISA)</vt:lpstr>
      <vt:lpstr>Introduction to PISA</vt:lpstr>
      <vt:lpstr>Participation in PISA 2018</vt:lpstr>
      <vt:lpstr>OECD Test for Schools (OECD)</vt:lpstr>
      <vt:lpstr>OECD Test for Schools (OECD)</vt:lpstr>
      <vt:lpstr>PISA School Report (NCES)</vt:lpstr>
      <vt:lpstr>PISA School Report (NCES)</vt:lpstr>
      <vt:lpstr>PISA School Report (NCES)</vt:lpstr>
      <vt:lpstr>PISA School Report (NCES)</vt:lpstr>
      <vt:lpstr>What to do your own analyses? Visit the NCES Distance Learning Data Training center for online instruction here –      https://nces.ed.gov/training/datauser/#/  If you are interested in training with NCES staff directly, please visit contacts for the studies in the slides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Private School Data from the National Center  Results from the 2021–22 Teacher Follow-up Survey to the National Teacher and Principal Survey</dc:title>
  <dc:creator>Vallaster, Jodi</dc:creator>
  <cp:lastModifiedBy>Ward, William</cp:lastModifiedBy>
  <cp:revision>270</cp:revision>
  <dcterms:created xsi:type="dcterms:W3CDTF">2024-01-10T19:46:55Z</dcterms:created>
  <dcterms:modified xsi:type="dcterms:W3CDTF">2024-03-12T11:49:49Z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0x010100FBC09DE17AEF074C97E3E92CE1B662B0</vt:lpwstr>
  </property>
  <property fmtid="{D5CDD505-2E9C-101B-9397-08002B2CF9AE}" pid="3" name="MediaServiceImageTags">
    <vt:lpwstr/>
  </property>
</Properties>
</file>